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7" r:id="rId3"/>
    <p:sldId id="338" r:id="rId4"/>
    <p:sldId id="377" r:id="rId5"/>
    <p:sldId id="339" r:id="rId6"/>
    <p:sldId id="340" r:id="rId7"/>
    <p:sldId id="341" r:id="rId8"/>
    <p:sldId id="343" r:id="rId9"/>
    <p:sldId id="345" r:id="rId10"/>
    <p:sldId id="346" r:id="rId11"/>
    <p:sldId id="347" r:id="rId12"/>
    <p:sldId id="348" r:id="rId13"/>
    <p:sldId id="349" r:id="rId14"/>
    <p:sldId id="350" r:id="rId15"/>
    <p:sldId id="351" r:id="rId16"/>
    <p:sldId id="352" r:id="rId17"/>
    <p:sldId id="353" r:id="rId18"/>
    <p:sldId id="354" r:id="rId19"/>
    <p:sldId id="355" r:id="rId20"/>
    <p:sldId id="356" r:id="rId21"/>
    <p:sldId id="357" r:id="rId22"/>
    <p:sldId id="358" r:id="rId23"/>
    <p:sldId id="359" r:id="rId24"/>
    <p:sldId id="360" r:id="rId25"/>
    <p:sldId id="361" r:id="rId26"/>
    <p:sldId id="362" r:id="rId27"/>
    <p:sldId id="364" r:id="rId28"/>
    <p:sldId id="363" r:id="rId29"/>
    <p:sldId id="365" r:id="rId30"/>
    <p:sldId id="366" r:id="rId31"/>
    <p:sldId id="367" r:id="rId32"/>
    <p:sldId id="368" r:id="rId33"/>
    <p:sldId id="369" r:id="rId34"/>
    <p:sldId id="370" r:id="rId35"/>
    <p:sldId id="371" r:id="rId36"/>
    <p:sldId id="372" r:id="rId37"/>
    <p:sldId id="373" r:id="rId38"/>
    <p:sldId id="374" r:id="rId39"/>
    <p:sldId id="376" r:id="rId40"/>
    <p:sldId id="375" r:id="rId41"/>
    <p:sldId id="344" r:id="rId42"/>
    <p:sldId id="337" r:id="rId43"/>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56" userDrawn="1">
          <p15:clr>
            <a:srgbClr val="A4A3A4"/>
          </p15:clr>
        </p15:guide>
        <p15:guide id="2" pos="3840" userDrawn="1">
          <p15:clr>
            <a:srgbClr val="A4A3A4"/>
          </p15:clr>
        </p15:guide>
        <p15:guide id="3" pos="3696" userDrawn="1">
          <p15:clr>
            <a:srgbClr val="A4A3A4"/>
          </p15:clr>
        </p15:guide>
        <p15:guide id="4" orient="horz" pos="14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0FFE27-4B4B-5AC1-48D0-08AE5831669F}" name="Filotas Theodosiou" initials="FT" userId="S::u0153325@vives.be::4d314f86-04bd-4c94-b8b5-e595c52c48e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1515"/>
    <a:srgbClr val="E6DCFF"/>
    <a:srgbClr val="CCB8FE"/>
    <a:srgbClr val="814DFE"/>
    <a:srgbClr val="ED7D31"/>
    <a:srgbClr val="B495FF"/>
    <a:srgbClr val="B00000"/>
    <a:srgbClr val="FF5757"/>
    <a:srgbClr val="860000"/>
    <a:srgbClr val="E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EE3067-F7CD-4A02-8234-BFECE60AF0AC}" v="279" dt="2023-12-19T15:34:26.3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327" autoAdjust="0"/>
  </p:normalViewPr>
  <p:slideViewPr>
    <p:cSldViewPr snapToGrid="0">
      <p:cViewPr varScale="1">
        <p:scale>
          <a:sx n="74" d="100"/>
          <a:sy n="74" d="100"/>
        </p:scale>
        <p:origin x="965" y="62"/>
      </p:cViewPr>
      <p:guideLst>
        <p:guide orient="horz" pos="2856"/>
        <p:guide pos="3840"/>
        <p:guide pos="3696"/>
        <p:guide orient="horz" pos="14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51"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lotas Theodosiou" userId="4d314f86-04bd-4c94-b8b5-e595c52c48e0" providerId="ADAL" clId="{9EEE3067-F7CD-4A02-8234-BFECE60AF0AC}"/>
    <pc:docChg chg="undo custSel addSld delSld modSld">
      <pc:chgData name="Filotas Theodosiou" userId="4d314f86-04bd-4c94-b8b5-e595c52c48e0" providerId="ADAL" clId="{9EEE3067-F7CD-4A02-8234-BFECE60AF0AC}" dt="2023-12-19T15:34:26.346" v="20102"/>
      <pc:docMkLst>
        <pc:docMk/>
      </pc:docMkLst>
      <pc:sldChg chg="modSp mod">
        <pc:chgData name="Filotas Theodosiou" userId="4d314f86-04bd-4c94-b8b5-e595c52c48e0" providerId="ADAL" clId="{9EEE3067-F7CD-4A02-8234-BFECE60AF0AC}" dt="2023-12-17T10:03:42.328" v="0" actId="1076"/>
        <pc:sldMkLst>
          <pc:docMk/>
          <pc:sldMk cId="2624571884" sldId="339"/>
        </pc:sldMkLst>
        <pc:spChg chg="mod">
          <ac:chgData name="Filotas Theodosiou" userId="4d314f86-04bd-4c94-b8b5-e595c52c48e0" providerId="ADAL" clId="{9EEE3067-F7CD-4A02-8234-BFECE60AF0AC}" dt="2023-12-17T10:03:42.328" v="0" actId="1076"/>
          <ac:spMkLst>
            <pc:docMk/>
            <pc:sldMk cId="2624571884" sldId="339"/>
            <ac:spMk id="7" creationId="{D5D70F8C-3D83-C4D5-33B3-84E0DDEE1E57}"/>
          </ac:spMkLst>
        </pc:spChg>
      </pc:sldChg>
      <pc:sldChg chg="addSp delSp modSp mod">
        <pc:chgData name="Filotas Theodosiou" userId="4d314f86-04bd-4c94-b8b5-e595c52c48e0" providerId="ADAL" clId="{9EEE3067-F7CD-4A02-8234-BFECE60AF0AC}" dt="2023-12-18T08:33:23.075" v="1568" actId="20577"/>
        <pc:sldMkLst>
          <pc:docMk/>
          <pc:sldMk cId="3444548240" sldId="341"/>
        </pc:sldMkLst>
        <pc:spChg chg="mod">
          <ac:chgData name="Filotas Theodosiou" userId="4d314f86-04bd-4c94-b8b5-e595c52c48e0" providerId="ADAL" clId="{9EEE3067-F7CD-4A02-8234-BFECE60AF0AC}" dt="2023-12-17T10:09:57.440" v="72" actId="20577"/>
          <ac:spMkLst>
            <pc:docMk/>
            <pc:sldMk cId="3444548240" sldId="341"/>
            <ac:spMk id="2" creationId="{BE74A0D3-5B3F-DE82-E66C-D1F49DBA5145}"/>
          </ac:spMkLst>
        </pc:spChg>
        <pc:spChg chg="del">
          <ac:chgData name="Filotas Theodosiou" userId="4d314f86-04bd-4c94-b8b5-e595c52c48e0" providerId="ADAL" clId="{9EEE3067-F7CD-4A02-8234-BFECE60AF0AC}" dt="2023-12-17T10:10:00.583" v="73" actId="478"/>
          <ac:spMkLst>
            <pc:docMk/>
            <pc:sldMk cId="3444548240" sldId="341"/>
            <ac:spMk id="3" creationId="{0A2CD645-3BF7-01C4-0A7A-082EF8EE791A}"/>
          </ac:spMkLst>
        </pc:spChg>
        <pc:spChg chg="add del mod">
          <ac:chgData name="Filotas Theodosiou" userId="4d314f86-04bd-4c94-b8b5-e595c52c48e0" providerId="ADAL" clId="{9EEE3067-F7CD-4A02-8234-BFECE60AF0AC}" dt="2023-12-17T10:10:03.148" v="74" actId="478"/>
          <ac:spMkLst>
            <pc:docMk/>
            <pc:sldMk cId="3444548240" sldId="341"/>
            <ac:spMk id="5" creationId="{32BF7F62-C313-C3D5-088F-A9EE4C08B913}"/>
          </ac:spMkLst>
        </pc:spChg>
        <pc:spChg chg="add mod">
          <ac:chgData name="Filotas Theodosiou" userId="4d314f86-04bd-4c94-b8b5-e595c52c48e0" providerId="ADAL" clId="{9EEE3067-F7CD-4A02-8234-BFECE60AF0AC}" dt="2023-12-17T10:32:41.388" v="971" actId="1076"/>
          <ac:spMkLst>
            <pc:docMk/>
            <pc:sldMk cId="3444548240" sldId="341"/>
            <ac:spMk id="6" creationId="{45407056-DA1D-8E1C-B5F9-78B295F1AADA}"/>
          </ac:spMkLst>
        </pc:spChg>
        <pc:spChg chg="add mod">
          <ac:chgData name="Filotas Theodosiou" userId="4d314f86-04bd-4c94-b8b5-e595c52c48e0" providerId="ADAL" clId="{9EEE3067-F7CD-4A02-8234-BFECE60AF0AC}" dt="2023-12-17T10:32:41.388" v="971" actId="1076"/>
          <ac:spMkLst>
            <pc:docMk/>
            <pc:sldMk cId="3444548240" sldId="341"/>
            <ac:spMk id="7" creationId="{95AEE51F-4C9D-DDE0-A7A2-4FE1B03C40E9}"/>
          </ac:spMkLst>
        </pc:spChg>
        <pc:spChg chg="add mod">
          <ac:chgData name="Filotas Theodosiou" userId="4d314f86-04bd-4c94-b8b5-e595c52c48e0" providerId="ADAL" clId="{9EEE3067-F7CD-4A02-8234-BFECE60AF0AC}" dt="2023-12-17T10:26:48.776" v="748" actId="1076"/>
          <ac:spMkLst>
            <pc:docMk/>
            <pc:sldMk cId="3444548240" sldId="341"/>
            <ac:spMk id="8" creationId="{3E447CD4-524F-41B1-CE64-23BE5F2F941F}"/>
          </ac:spMkLst>
        </pc:spChg>
        <pc:spChg chg="add mod">
          <ac:chgData name="Filotas Theodosiou" userId="4d314f86-04bd-4c94-b8b5-e595c52c48e0" providerId="ADAL" clId="{9EEE3067-F7CD-4A02-8234-BFECE60AF0AC}" dt="2023-12-17T10:32:41.388" v="971" actId="1076"/>
          <ac:spMkLst>
            <pc:docMk/>
            <pc:sldMk cId="3444548240" sldId="341"/>
            <ac:spMk id="9" creationId="{4FDE08E5-E1DB-B824-43F1-DCA86F87C510}"/>
          </ac:spMkLst>
        </pc:spChg>
        <pc:spChg chg="add mod">
          <ac:chgData name="Filotas Theodosiou" userId="4d314f86-04bd-4c94-b8b5-e595c52c48e0" providerId="ADAL" clId="{9EEE3067-F7CD-4A02-8234-BFECE60AF0AC}" dt="2023-12-17T10:33:22.766" v="1009" actId="1076"/>
          <ac:spMkLst>
            <pc:docMk/>
            <pc:sldMk cId="3444548240" sldId="341"/>
            <ac:spMk id="10" creationId="{96FCED18-B8D5-432A-ACAE-22AB79F9EF2D}"/>
          </ac:spMkLst>
        </pc:spChg>
        <pc:spChg chg="add mod">
          <ac:chgData name="Filotas Theodosiou" userId="4d314f86-04bd-4c94-b8b5-e595c52c48e0" providerId="ADAL" clId="{9EEE3067-F7CD-4A02-8234-BFECE60AF0AC}" dt="2023-12-18T08:33:08.394" v="1566" actId="20577"/>
          <ac:spMkLst>
            <pc:docMk/>
            <pc:sldMk cId="3444548240" sldId="341"/>
            <ac:spMk id="11" creationId="{668137E0-39F1-E8B7-AE94-8F31228612B5}"/>
          </ac:spMkLst>
        </pc:spChg>
        <pc:spChg chg="add mod">
          <ac:chgData name="Filotas Theodosiou" userId="4d314f86-04bd-4c94-b8b5-e595c52c48e0" providerId="ADAL" clId="{9EEE3067-F7CD-4A02-8234-BFECE60AF0AC}" dt="2023-12-18T08:33:23.075" v="1568" actId="20577"/>
          <ac:spMkLst>
            <pc:docMk/>
            <pc:sldMk cId="3444548240" sldId="341"/>
            <ac:spMk id="12" creationId="{C556251A-1DC9-7CCB-8A61-18A342A80573}"/>
          </ac:spMkLst>
        </pc:spChg>
        <pc:spChg chg="add mod">
          <ac:chgData name="Filotas Theodosiou" userId="4d314f86-04bd-4c94-b8b5-e595c52c48e0" providerId="ADAL" clId="{9EEE3067-F7CD-4A02-8234-BFECE60AF0AC}" dt="2023-12-17T10:31:46.477" v="969" actId="571"/>
          <ac:spMkLst>
            <pc:docMk/>
            <pc:sldMk cId="3444548240" sldId="341"/>
            <ac:spMk id="13" creationId="{4D97FAF9-C973-3E67-2837-61212FCBBE97}"/>
          </ac:spMkLst>
        </pc:spChg>
        <pc:spChg chg="add mod">
          <ac:chgData name="Filotas Theodosiou" userId="4d314f86-04bd-4c94-b8b5-e595c52c48e0" providerId="ADAL" clId="{9EEE3067-F7CD-4A02-8234-BFECE60AF0AC}" dt="2023-12-17T10:31:46.477" v="969" actId="571"/>
          <ac:spMkLst>
            <pc:docMk/>
            <pc:sldMk cId="3444548240" sldId="341"/>
            <ac:spMk id="14" creationId="{68347433-C8BD-802F-7362-3ABEDFF09CEB}"/>
          </ac:spMkLst>
        </pc:spChg>
        <pc:spChg chg="add mod">
          <ac:chgData name="Filotas Theodosiou" userId="4d314f86-04bd-4c94-b8b5-e595c52c48e0" providerId="ADAL" clId="{9EEE3067-F7CD-4A02-8234-BFECE60AF0AC}" dt="2023-12-17T10:31:46.477" v="969" actId="571"/>
          <ac:spMkLst>
            <pc:docMk/>
            <pc:sldMk cId="3444548240" sldId="341"/>
            <ac:spMk id="15" creationId="{F30BFE0B-7C98-09AF-29D6-D219B903180D}"/>
          </ac:spMkLst>
        </pc:spChg>
      </pc:sldChg>
      <pc:sldChg chg="addSp delSp modSp mod">
        <pc:chgData name="Filotas Theodosiou" userId="4d314f86-04bd-4c94-b8b5-e595c52c48e0" providerId="ADAL" clId="{9EEE3067-F7CD-4A02-8234-BFECE60AF0AC}" dt="2023-12-17T10:36:35.350" v="1560" actId="20577"/>
        <pc:sldMkLst>
          <pc:docMk/>
          <pc:sldMk cId="431375048" sldId="343"/>
        </pc:sldMkLst>
        <pc:spChg chg="add del mod">
          <ac:chgData name="Filotas Theodosiou" userId="4d314f86-04bd-4c94-b8b5-e595c52c48e0" providerId="ADAL" clId="{9EEE3067-F7CD-4A02-8234-BFECE60AF0AC}" dt="2023-12-17T10:35:15.381" v="1305" actId="478"/>
          <ac:spMkLst>
            <pc:docMk/>
            <pc:sldMk cId="431375048" sldId="343"/>
            <ac:spMk id="3" creationId="{547E0410-C07C-94ED-2940-98F808FC2B89}"/>
          </ac:spMkLst>
        </pc:spChg>
        <pc:spChg chg="add del mod">
          <ac:chgData name="Filotas Theodosiou" userId="4d314f86-04bd-4c94-b8b5-e595c52c48e0" providerId="ADAL" clId="{9EEE3067-F7CD-4A02-8234-BFECE60AF0AC}" dt="2023-12-17T10:34:25.583" v="1112" actId="478"/>
          <ac:spMkLst>
            <pc:docMk/>
            <pc:sldMk cId="431375048" sldId="343"/>
            <ac:spMk id="5" creationId="{69865727-A351-C4DB-5C5F-7E95574131B0}"/>
          </ac:spMkLst>
        </pc:spChg>
        <pc:spChg chg="add del mod">
          <ac:chgData name="Filotas Theodosiou" userId="4d314f86-04bd-4c94-b8b5-e595c52c48e0" providerId="ADAL" clId="{9EEE3067-F7CD-4A02-8234-BFECE60AF0AC}" dt="2023-12-17T10:34:24.716" v="1110" actId="767"/>
          <ac:spMkLst>
            <pc:docMk/>
            <pc:sldMk cId="431375048" sldId="343"/>
            <ac:spMk id="6" creationId="{E898043E-B7E1-B8ED-A278-A7C57CBEB0BD}"/>
          </ac:spMkLst>
        </pc:spChg>
        <pc:spChg chg="add mod">
          <ac:chgData name="Filotas Theodosiou" userId="4d314f86-04bd-4c94-b8b5-e595c52c48e0" providerId="ADAL" clId="{9EEE3067-F7CD-4A02-8234-BFECE60AF0AC}" dt="2023-12-17T10:35:21.770" v="1308" actId="403"/>
          <ac:spMkLst>
            <pc:docMk/>
            <pc:sldMk cId="431375048" sldId="343"/>
            <ac:spMk id="7" creationId="{9EB35C35-6CE8-624E-C29A-8BEF8655FA99}"/>
          </ac:spMkLst>
        </pc:spChg>
        <pc:spChg chg="add del mod">
          <ac:chgData name="Filotas Theodosiou" userId="4d314f86-04bd-4c94-b8b5-e595c52c48e0" providerId="ADAL" clId="{9EEE3067-F7CD-4A02-8234-BFECE60AF0AC}" dt="2023-12-17T10:35:17.226" v="1306" actId="478"/>
          <ac:spMkLst>
            <pc:docMk/>
            <pc:sldMk cId="431375048" sldId="343"/>
            <ac:spMk id="9" creationId="{4B060A8E-99D2-4446-B4C8-0D6BA740D4C2}"/>
          </ac:spMkLst>
        </pc:spChg>
        <pc:spChg chg="add mod">
          <ac:chgData name="Filotas Theodosiou" userId="4d314f86-04bd-4c94-b8b5-e595c52c48e0" providerId="ADAL" clId="{9EEE3067-F7CD-4A02-8234-BFECE60AF0AC}" dt="2023-12-17T10:36:35.350" v="1560" actId="20577"/>
          <ac:spMkLst>
            <pc:docMk/>
            <pc:sldMk cId="431375048" sldId="343"/>
            <ac:spMk id="10" creationId="{D8890FED-E412-E76F-2C20-4B4E38B2A4DC}"/>
          </ac:spMkLst>
        </pc:spChg>
      </pc:sldChg>
      <pc:sldChg chg="modSp new mod">
        <pc:chgData name="Filotas Theodosiou" userId="4d314f86-04bd-4c94-b8b5-e595c52c48e0" providerId="ADAL" clId="{9EEE3067-F7CD-4A02-8234-BFECE60AF0AC}" dt="2023-12-18T09:41:11.412" v="5532"/>
        <pc:sldMkLst>
          <pc:docMk/>
          <pc:sldMk cId="985398971" sldId="344"/>
        </pc:sldMkLst>
        <pc:spChg chg="mod">
          <ac:chgData name="Filotas Theodosiou" userId="4d314f86-04bd-4c94-b8b5-e595c52c48e0" providerId="ADAL" clId="{9EEE3067-F7CD-4A02-8234-BFECE60AF0AC}" dt="2023-12-17T10:17:53.957" v="187" actId="20577"/>
          <ac:spMkLst>
            <pc:docMk/>
            <pc:sldMk cId="985398971" sldId="344"/>
            <ac:spMk id="2" creationId="{9097DC04-821D-F1CD-9202-74BCA66F1290}"/>
          </ac:spMkLst>
        </pc:spChg>
        <pc:spChg chg="mod">
          <ac:chgData name="Filotas Theodosiou" userId="4d314f86-04bd-4c94-b8b5-e595c52c48e0" providerId="ADAL" clId="{9EEE3067-F7CD-4A02-8234-BFECE60AF0AC}" dt="2023-12-18T09:41:11.412" v="5532"/>
          <ac:spMkLst>
            <pc:docMk/>
            <pc:sldMk cId="985398971" sldId="344"/>
            <ac:spMk id="3" creationId="{DDA5AA11-13D1-5106-E132-BAC747590897}"/>
          </ac:spMkLst>
        </pc:spChg>
      </pc:sldChg>
      <pc:sldChg chg="addSp delSp modSp add mod">
        <pc:chgData name="Filotas Theodosiou" userId="4d314f86-04bd-4c94-b8b5-e595c52c48e0" providerId="ADAL" clId="{9EEE3067-F7CD-4A02-8234-BFECE60AF0AC}" dt="2023-12-18T08:40:49.047" v="1599" actId="478"/>
        <pc:sldMkLst>
          <pc:docMk/>
          <pc:sldMk cId="651236117" sldId="345"/>
        </pc:sldMkLst>
        <pc:spChg chg="mod">
          <ac:chgData name="Filotas Theodosiou" userId="4d314f86-04bd-4c94-b8b5-e595c52c48e0" providerId="ADAL" clId="{9EEE3067-F7CD-4A02-8234-BFECE60AF0AC}" dt="2023-12-18T08:40:46.671" v="1598" actId="1076"/>
          <ac:spMkLst>
            <pc:docMk/>
            <pc:sldMk cId="651236117" sldId="345"/>
            <ac:spMk id="2" creationId="{F729CCE3-CB20-7025-55D5-AAA64A22D9DC}"/>
          </ac:spMkLst>
        </pc:spChg>
        <pc:spChg chg="del">
          <ac:chgData name="Filotas Theodosiou" userId="4d314f86-04bd-4c94-b8b5-e595c52c48e0" providerId="ADAL" clId="{9EEE3067-F7CD-4A02-8234-BFECE60AF0AC}" dt="2023-12-18T08:40:37.436" v="1593" actId="478"/>
          <ac:spMkLst>
            <pc:docMk/>
            <pc:sldMk cId="651236117" sldId="345"/>
            <ac:spMk id="3" creationId="{B1FBC58B-D174-DC7F-8E39-5714E52CA4BA}"/>
          </ac:spMkLst>
        </pc:spChg>
        <pc:spChg chg="del">
          <ac:chgData name="Filotas Theodosiou" userId="4d314f86-04bd-4c94-b8b5-e595c52c48e0" providerId="ADAL" clId="{9EEE3067-F7CD-4A02-8234-BFECE60AF0AC}" dt="2023-12-18T08:40:49.047" v="1599" actId="478"/>
          <ac:spMkLst>
            <pc:docMk/>
            <pc:sldMk cId="651236117" sldId="345"/>
            <ac:spMk id="6" creationId="{896D11B5-E297-0649-7DED-89E1BE031998}"/>
          </ac:spMkLst>
        </pc:spChg>
        <pc:spChg chg="add del mod">
          <ac:chgData name="Filotas Theodosiou" userId="4d314f86-04bd-4c94-b8b5-e595c52c48e0" providerId="ADAL" clId="{9EEE3067-F7CD-4A02-8234-BFECE60AF0AC}" dt="2023-12-18T08:40:40.614" v="1594" actId="478"/>
          <ac:spMkLst>
            <pc:docMk/>
            <pc:sldMk cId="651236117" sldId="345"/>
            <ac:spMk id="7" creationId="{6BA4C83D-C8EE-643B-7741-83E09F010B74}"/>
          </ac:spMkLst>
        </pc:spChg>
        <pc:spChg chg="del">
          <ac:chgData name="Filotas Theodosiou" userId="4d314f86-04bd-4c94-b8b5-e595c52c48e0" providerId="ADAL" clId="{9EEE3067-F7CD-4A02-8234-BFECE60AF0AC}" dt="2023-12-18T08:40:49.047" v="1599" actId="478"/>
          <ac:spMkLst>
            <pc:docMk/>
            <pc:sldMk cId="651236117" sldId="345"/>
            <ac:spMk id="12" creationId="{6E5DB1B7-1DB7-6445-2087-61D06652A665}"/>
          </ac:spMkLst>
        </pc:spChg>
      </pc:sldChg>
      <pc:sldChg chg="addSp delSp modSp new mod">
        <pc:chgData name="Filotas Theodosiou" userId="4d314f86-04bd-4c94-b8b5-e595c52c48e0" providerId="ADAL" clId="{9EEE3067-F7CD-4A02-8234-BFECE60AF0AC}" dt="2023-12-18T09:58:16.827" v="6211" actId="20577"/>
        <pc:sldMkLst>
          <pc:docMk/>
          <pc:sldMk cId="4039971911" sldId="346"/>
        </pc:sldMkLst>
        <pc:spChg chg="mod">
          <ac:chgData name="Filotas Theodosiou" userId="4d314f86-04bd-4c94-b8b5-e595c52c48e0" providerId="ADAL" clId="{9EEE3067-F7CD-4A02-8234-BFECE60AF0AC}" dt="2023-12-18T08:43:18.017" v="1639" actId="20577"/>
          <ac:spMkLst>
            <pc:docMk/>
            <pc:sldMk cId="4039971911" sldId="346"/>
            <ac:spMk id="2" creationId="{83053038-6E17-CA15-135A-AC4380DAF4DA}"/>
          </ac:spMkLst>
        </pc:spChg>
        <pc:spChg chg="del">
          <ac:chgData name="Filotas Theodosiou" userId="4d314f86-04bd-4c94-b8b5-e595c52c48e0" providerId="ADAL" clId="{9EEE3067-F7CD-4A02-8234-BFECE60AF0AC}" dt="2023-12-18T08:43:20.519" v="1640" actId="478"/>
          <ac:spMkLst>
            <pc:docMk/>
            <pc:sldMk cId="4039971911" sldId="346"/>
            <ac:spMk id="3" creationId="{A06DD9EF-1E39-EF33-8E5C-411204BC71AA}"/>
          </ac:spMkLst>
        </pc:spChg>
        <pc:spChg chg="add mod">
          <ac:chgData name="Filotas Theodosiou" userId="4d314f86-04bd-4c94-b8b5-e595c52c48e0" providerId="ADAL" clId="{9EEE3067-F7CD-4A02-8234-BFECE60AF0AC}" dt="2023-12-18T09:58:10.174" v="6210" actId="1076"/>
          <ac:spMkLst>
            <pc:docMk/>
            <pc:sldMk cId="4039971911" sldId="346"/>
            <ac:spMk id="10" creationId="{F056F23D-412F-4372-6F42-9C600BAF1B51}"/>
          </ac:spMkLst>
        </pc:spChg>
        <pc:spChg chg="add mod">
          <ac:chgData name="Filotas Theodosiou" userId="4d314f86-04bd-4c94-b8b5-e595c52c48e0" providerId="ADAL" clId="{9EEE3067-F7CD-4A02-8234-BFECE60AF0AC}" dt="2023-12-18T08:51:26.447" v="2482" actId="404"/>
          <ac:spMkLst>
            <pc:docMk/>
            <pc:sldMk cId="4039971911" sldId="346"/>
            <ac:spMk id="11" creationId="{42F7821C-8780-56EE-B2AF-DC089EFCA60F}"/>
          </ac:spMkLst>
        </pc:spChg>
        <pc:spChg chg="add mod">
          <ac:chgData name="Filotas Theodosiou" userId="4d314f86-04bd-4c94-b8b5-e595c52c48e0" providerId="ADAL" clId="{9EEE3067-F7CD-4A02-8234-BFECE60AF0AC}" dt="2023-12-18T09:58:16.827" v="6211" actId="20577"/>
          <ac:spMkLst>
            <pc:docMk/>
            <pc:sldMk cId="4039971911" sldId="346"/>
            <ac:spMk id="12" creationId="{B932F066-93FF-F86D-B401-3ECD1F6FD35F}"/>
          </ac:spMkLst>
        </pc:spChg>
        <pc:picChg chg="add mod">
          <ac:chgData name="Filotas Theodosiou" userId="4d314f86-04bd-4c94-b8b5-e595c52c48e0" providerId="ADAL" clId="{9EEE3067-F7CD-4A02-8234-BFECE60AF0AC}" dt="2023-12-18T08:52:35.010" v="2600" actId="1076"/>
          <ac:picMkLst>
            <pc:docMk/>
            <pc:sldMk cId="4039971911" sldId="346"/>
            <ac:picMk id="5" creationId="{DCA5DEDA-8CB6-7DEC-3A36-B1DE861BACA2}"/>
          </ac:picMkLst>
        </pc:picChg>
        <pc:picChg chg="add mod">
          <ac:chgData name="Filotas Theodosiou" userId="4d314f86-04bd-4c94-b8b5-e595c52c48e0" providerId="ADAL" clId="{9EEE3067-F7CD-4A02-8234-BFECE60AF0AC}" dt="2023-12-18T08:52:35.010" v="2600" actId="1076"/>
          <ac:picMkLst>
            <pc:docMk/>
            <pc:sldMk cId="4039971911" sldId="346"/>
            <ac:picMk id="7" creationId="{29DA320F-239C-F51C-1745-0449699E70AF}"/>
          </ac:picMkLst>
        </pc:picChg>
        <pc:cxnChg chg="add mod">
          <ac:chgData name="Filotas Theodosiou" userId="4d314f86-04bd-4c94-b8b5-e595c52c48e0" providerId="ADAL" clId="{9EEE3067-F7CD-4A02-8234-BFECE60AF0AC}" dt="2023-12-18T08:44:25.951" v="1651" actId="1582"/>
          <ac:cxnSpMkLst>
            <pc:docMk/>
            <pc:sldMk cId="4039971911" sldId="346"/>
            <ac:cxnSpMk id="9" creationId="{45E45617-0D04-7717-2467-ACCCB80DAB5D}"/>
          </ac:cxnSpMkLst>
        </pc:cxnChg>
      </pc:sldChg>
      <pc:sldChg chg="addSp delSp modSp new mod modNotesTx">
        <pc:chgData name="Filotas Theodosiou" userId="4d314f86-04bd-4c94-b8b5-e595c52c48e0" providerId="ADAL" clId="{9EEE3067-F7CD-4A02-8234-BFECE60AF0AC}" dt="2023-12-18T09:09:20.037" v="3816" actId="20577"/>
        <pc:sldMkLst>
          <pc:docMk/>
          <pc:sldMk cId="3878816686" sldId="347"/>
        </pc:sldMkLst>
        <pc:spChg chg="mod">
          <ac:chgData name="Filotas Theodosiou" userId="4d314f86-04bd-4c94-b8b5-e595c52c48e0" providerId="ADAL" clId="{9EEE3067-F7CD-4A02-8234-BFECE60AF0AC}" dt="2023-12-18T08:55:20.601" v="2776" actId="20577"/>
          <ac:spMkLst>
            <pc:docMk/>
            <pc:sldMk cId="3878816686" sldId="347"/>
            <ac:spMk id="2" creationId="{D13AD990-30AC-AAEA-B90D-6E21EAA9F691}"/>
          </ac:spMkLst>
        </pc:spChg>
        <pc:spChg chg="del">
          <ac:chgData name="Filotas Theodosiou" userId="4d314f86-04bd-4c94-b8b5-e595c52c48e0" providerId="ADAL" clId="{9EEE3067-F7CD-4A02-8234-BFECE60AF0AC}" dt="2023-12-18T08:55:26.748" v="2777" actId="478"/>
          <ac:spMkLst>
            <pc:docMk/>
            <pc:sldMk cId="3878816686" sldId="347"/>
            <ac:spMk id="3" creationId="{B803DD78-3669-9706-AB6B-EA23B4C8B9C9}"/>
          </ac:spMkLst>
        </pc:spChg>
        <pc:spChg chg="add mod">
          <ac:chgData name="Filotas Theodosiou" userId="4d314f86-04bd-4c94-b8b5-e595c52c48e0" providerId="ADAL" clId="{9EEE3067-F7CD-4A02-8234-BFECE60AF0AC}" dt="2023-12-18T09:06:49.402" v="3565" actId="1076"/>
          <ac:spMkLst>
            <pc:docMk/>
            <pc:sldMk cId="3878816686" sldId="347"/>
            <ac:spMk id="4" creationId="{A57DC6BE-92D0-54A6-B820-CFE70A66A3AF}"/>
          </ac:spMkLst>
        </pc:spChg>
        <pc:spChg chg="add mod">
          <ac:chgData name="Filotas Theodosiou" userId="4d314f86-04bd-4c94-b8b5-e595c52c48e0" providerId="ADAL" clId="{9EEE3067-F7CD-4A02-8234-BFECE60AF0AC}" dt="2023-12-18T09:09:00.727" v="3718" actId="1076"/>
          <ac:spMkLst>
            <pc:docMk/>
            <pc:sldMk cId="3878816686" sldId="347"/>
            <ac:spMk id="7" creationId="{04BA3839-EC80-9267-1ECE-E6902E976B20}"/>
          </ac:spMkLst>
        </pc:spChg>
        <pc:spChg chg="add mod">
          <ac:chgData name="Filotas Theodosiou" userId="4d314f86-04bd-4c94-b8b5-e595c52c48e0" providerId="ADAL" clId="{9EEE3067-F7CD-4A02-8234-BFECE60AF0AC}" dt="2023-12-18T09:02:39.822" v="2939" actId="404"/>
          <ac:spMkLst>
            <pc:docMk/>
            <pc:sldMk cId="3878816686" sldId="347"/>
            <ac:spMk id="8" creationId="{6DCAD975-E500-887E-1CEF-C7BF51E1A945}"/>
          </ac:spMkLst>
        </pc:spChg>
        <pc:picChg chg="add del mod">
          <ac:chgData name="Filotas Theodosiou" userId="4d314f86-04bd-4c94-b8b5-e595c52c48e0" providerId="ADAL" clId="{9EEE3067-F7CD-4A02-8234-BFECE60AF0AC}" dt="2023-12-18T09:03:46.765" v="3118" actId="478"/>
          <ac:picMkLst>
            <pc:docMk/>
            <pc:sldMk cId="3878816686" sldId="347"/>
            <ac:picMk id="6" creationId="{3B59243E-DD7A-53F5-DC6E-306EEDC9175A}"/>
          </ac:picMkLst>
        </pc:picChg>
        <pc:picChg chg="add mod">
          <ac:chgData name="Filotas Theodosiou" userId="4d314f86-04bd-4c94-b8b5-e595c52c48e0" providerId="ADAL" clId="{9EEE3067-F7CD-4A02-8234-BFECE60AF0AC}" dt="2023-12-18T09:03:53.126" v="3122" actId="1076"/>
          <ac:picMkLst>
            <pc:docMk/>
            <pc:sldMk cId="3878816686" sldId="347"/>
            <ac:picMk id="1026" creationId="{2A2DADAB-B323-ACC3-715F-B7BB360793BF}"/>
          </ac:picMkLst>
        </pc:picChg>
      </pc:sldChg>
      <pc:sldChg chg="addSp delSp modSp new mod">
        <pc:chgData name="Filotas Theodosiou" userId="4d314f86-04bd-4c94-b8b5-e595c52c48e0" providerId="ADAL" clId="{9EEE3067-F7CD-4A02-8234-BFECE60AF0AC}" dt="2023-12-18T09:22:31.200" v="4411" actId="20577"/>
        <pc:sldMkLst>
          <pc:docMk/>
          <pc:sldMk cId="3080767259" sldId="348"/>
        </pc:sldMkLst>
        <pc:spChg chg="mod">
          <ac:chgData name="Filotas Theodosiou" userId="4d314f86-04bd-4c94-b8b5-e595c52c48e0" providerId="ADAL" clId="{9EEE3067-F7CD-4A02-8234-BFECE60AF0AC}" dt="2023-12-18T09:13:41.753" v="3855" actId="20577"/>
          <ac:spMkLst>
            <pc:docMk/>
            <pc:sldMk cId="3080767259" sldId="348"/>
            <ac:spMk id="2" creationId="{AF4CBE5D-1A5A-F40E-E32D-0FFBCEA27EAA}"/>
          </ac:spMkLst>
        </pc:spChg>
        <pc:spChg chg="del">
          <ac:chgData name="Filotas Theodosiou" userId="4d314f86-04bd-4c94-b8b5-e595c52c48e0" providerId="ADAL" clId="{9EEE3067-F7CD-4A02-8234-BFECE60AF0AC}" dt="2023-12-18T09:11:57.822" v="3817" actId="478"/>
          <ac:spMkLst>
            <pc:docMk/>
            <pc:sldMk cId="3080767259" sldId="348"/>
            <ac:spMk id="3" creationId="{8B65FD0A-6716-9EE7-C468-B17EE33742CB}"/>
          </ac:spMkLst>
        </pc:spChg>
        <pc:spChg chg="add mod">
          <ac:chgData name="Filotas Theodosiou" userId="4d314f86-04bd-4c94-b8b5-e595c52c48e0" providerId="ADAL" clId="{9EEE3067-F7CD-4A02-8234-BFECE60AF0AC}" dt="2023-12-18T09:17:38.282" v="3857"/>
          <ac:spMkLst>
            <pc:docMk/>
            <pc:sldMk cId="3080767259" sldId="348"/>
            <ac:spMk id="10" creationId="{3AE509CC-8CC3-ABF5-304D-F989DE4105A2}"/>
          </ac:spMkLst>
        </pc:spChg>
        <pc:spChg chg="add mod">
          <ac:chgData name="Filotas Theodosiou" userId="4d314f86-04bd-4c94-b8b5-e595c52c48e0" providerId="ADAL" clId="{9EEE3067-F7CD-4A02-8234-BFECE60AF0AC}" dt="2023-12-18T09:22:31.200" v="4411" actId="20577"/>
          <ac:spMkLst>
            <pc:docMk/>
            <pc:sldMk cId="3080767259" sldId="348"/>
            <ac:spMk id="11" creationId="{49CB7DF3-2DEF-95A5-45DB-DEC69A435D17}"/>
          </ac:spMkLst>
        </pc:spChg>
        <pc:spChg chg="add mod">
          <ac:chgData name="Filotas Theodosiou" userId="4d314f86-04bd-4c94-b8b5-e595c52c48e0" providerId="ADAL" clId="{9EEE3067-F7CD-4A02-8234-BFECE60AF0AC}" dt="2023-12-18T09:21:51.710" v="4408" actId="20577"/>
          <ac:spMkLst>
            <pc:docMk/>
            <pc:sldMk cId="3080767259" sldId="348"/>
            <ac:spMk id="12" creationId="{AEC60E52-0055-60A0-416A-253B4FC678C0}"/>
          </ac:spMkLst>
        </pc:spChg>
        <pc:picChg chg="add del mod">
          <ac:chgData name="Filotas Theodosiou" userId="4d314f86-04bd-4c94-b8b5-e595c52c48e0" providerId="ADAL" clId="{9EEE3067-F7CD-4A02-8234-BFECE60AF0AC}" dt="2023-12-18T09:12:08.084" v="3823" actId="478"/>
          <ac:picMkLst>
            <pc:docMk/>
            <pc:sldMk cId="3080767259" sldId="348"/>
            <ac:picMk id="5" creationId="{8C21FA2D-DB28-7DF8-EF62-C254550B07F8}"/>
          </ac:picMkLst>
        </pc:picChg>
        <pc:picChg chg="add mod modCrop">
          <ac:chgData name="Filotas Theodosiou" userId="4d314f86-04bd-4c94-b8b5-e595c52c48e0" providerId="ADAL" clId="{9EEE3067-F7CD-4A02-8234-BFECE60AF0AC}" dt="2023-12-18T09:15:43.892" v="3856" actId="1076"/>
          <ac:picMkLst>
            <pc:docMk/>
            <pc:sldMk cId="3080767259" sldId="348"/>
            <ac:picMk id="7" creationId="{795C6A2B-1AF8-295D-26D0-E2F5B5022799}"/>
          </ac:picMkLst>
        </pc:picChg>
        <pc:picChg chg="add mod">
          <ac:chgData name="Filotas Theodosiou" userId="4d314f86-04bd-4c94-b8b5-e595c52c48e0" providerId="ADAL" clId="{9EEE3067-F7CD-4A02-8234-BFECE60AF0AC}" dt="2023-12-18T09:15:43.892" v="3856" actId="1076"/>
          <ac:picMkLst>
            <pc:docMk/>
            <pc:sldMk cId="3080767259" sldId="348"/>
            <ac:picMk id="9" creationId="{E0058D72-ED03-1B08-E71D-689922A4E258}"/>
          </ac:picMkLst>
        </pc:picChg>
        <pc:picChg chg="add mod">
          <ac:chgData name="Filotas Theodosiou" userId="4d314f86-04bd-4c94-b8b5-e595c52c48e0" providerId="ADAL" clId="{9EEE3067-F7CD-4A02-8234-BFECE60AF0AC}" dt="2023-12-18T09:21:48.028" v="4406" actId="1076"/>
          <ac:picMkLst>
            <pc:docMk/>
            <pc:sldMk cId="3080767259" sldId="348"/>
            <ac:picMk id="14" creationId="{CAD8C5C3-1118-F81C-17E0-21F0477048A0}"/>
          </ac:picMkLst>
        </pc:picChg>
      </pc:sldChg>
      <pc:sldChg chg="addSp delSp modSp new mod modNotesTx">
        <pc:chgData name="Filotas Theodosiou" userId="4d314f86-04bd-4c94-b8b5-e595c52c48e0" providerId="ADAL" clId="{9EEE3067-F7CD-4A02-8234-BFECE60AF0AC}" dt="2023-12-18T09:45:20.716" v="5580" actId="1076"/>
        <pc:sldMkLst>
          <pc:docMk/>
          <pc:sldMk cId="1354518213" sldId="349"/>
        </pc:sldMkLst>
        <pc:spChg chg="mod">
          <ac:chgData name="Filotas Theodosiou" userId="4d314f86-04bd-4c94-b8b5-e595c52c48e0" providerId="ADAL" clId="{9EEE3067-F7CD-4A02-8234-BFECE60AF0AC}" dt="2023-12-18T09:28:47.638" v="4681" actId="20577"/>
          <ac:spMkLst>
            <pc:docMk/>
            <pc:sldMk cId="1354518213" sldId="349"/>
            <ac:spMk id="2" creationId="{1FA4B834-7C79-7505-3875-D9BC3A411B42}"/>
          </ac:spMkLst>
        </pc:spChg>
        <pc:spChg chg="del">
          <ac:chgData name="Filotas Theodosiou" userId="4d314f86-04bd-4c94-b8b5-e595c52c48e0" providerId="ADAL" clId="{9EEE3067-F7CD-4A02-8234-BFECE60AF0AC}" dt="2023-12-18T09:24:49.455" v="4428" actId="478"/>
          <ac:spMkLst>
            <pc:docMk/>
            <pc:sldMk cId="1354518213" sldId="349"/>
            <ac:spMk id="3" creationId="{5AD36025-7FA9-03AE-08D1-96CA0FB482E6}"/>
          </ac:spMkLst>
        </pc:spChg>
        <pc:spChg chg="add del mod">
          <ac:chgData name="Filotas Theodosiou" userId="4d314f86-04bd-4c94-b8b5-e595c52c48e0" providerId="ADAL" clId="{9EEE3067-F7CD-4A02-8234-BFECE60AF0AC}" dt="2023-12-18T09:25:43.326" v="4430" actId="478"/>
          <ac:spMkLst>
            <pc:docMk/>
            <pc:sldMk cId="1354518213" sldId="349"/>
            <ac:spMk id="4" creationId="{7217BE7C-A545-2E43-02B0-B5F6E47DC8F6}"/>
          </ac:spMkLst>
        </pc:spChg>
        <pc:spChg chg="add mod">
          <ac:chgData name="Filotas Theodosiou" userId="4d314f86-04bd-4c94-b8b5-e595c52c48e0" providerId="ADAL" clId="{9EEE3067-F7CD-4A02-8234-BFECE60AF0AC}" dt="2023-12-18T09:37:23.879" v="5378" actId="122"/>
          <ac:spMkLst>
            <pc:docMk/>
            <pc:sldMk cId="1354518213" sldId="349"/>
            <ac:spMk id="5" creationId="{9F748A75-EE2E-8D87-C162-3BB543E4076E}"/>
          </ac:spMkLst>
        </pc:spChg>
        <pc:spChg chg="add mod">
          <ac:chgData name="Filotas Theodosiou" userId="4d314f86-04bd-4c94-b8b5-e595c52c48e0" providerId="ADAL" clId="{9EEE3067-F7CD-4A02-8234-BFECE60AF0AC}" dt="2023-12-18T09:45:02.592" v="5541" actId="1076"/>
          <ac:spMkLst>
            <pc:docMk/>
            <pc:sldMk cId="1354518213" sldId="349"/>
            <ac:spMk id="10" creationId="{01510BC6-ACF6-87DA-3970-F1F8A23FAD65}"/>
          </ac:spMkLst>
        </pc:spChg>
        <pc:spChg chg="add mod">
          <ac:chgData name="Filotas Theodosiou" userId="4d314f86-04bd-4c94-b8b5-e595c52c48e0" providerId="ADAL" clId="{9EEE3067-F7CD-4A02-8234-BFECE60AF0AC}" dt="2023-12-18T09:37:12.106" v="5374" actId="20577"/>
          <ac:spMkLst>
            <pc:docMk/>
            <pc:sldMk cId="1354518213" sldId="349"/>
            <ac:spMk id="11" creationId="{393D1D16-877F-365E-48D5-E1B38F661FAC}"/>
          </ac:spMkLst>
        </pc:spChg>
        <pc:spChg chg="add mod">
          <ac:chgData name="Filotas Theodosiou" userId="4d314f86-04bd-4c94-b8b5-e595c52c48e0" providerId="ADAL" clId="{9EEE3067-F7CD-4A02-8234-BFECE60AF0AC}" dt="2023-12-18T09:37:49.507" v="5380" actId="1076"/>
          <ac:spMkLst>
            <pc:docMk/>
            <pc:sldMk cId="1354518213" sldId="349"/>
            <ac:spMk id="14" creationId="{D8F304B1-54ED-771C-7CC4-814D199345D8}"/>
          </ac:spMkLst>
        </pc:spChg>
        <pc:spChg chg="add mod">
          <ac:chgData name="Filotas Theodosiou" userId="4d314f86-04bd-4c94-b8b5-e595c52c48e0" providerId="ADAL" clId="{9EEE3067-F7CD-4A02-8234-BFECE60AF0AC}" dt="2023-12-18T09:45:11.193" v="5544" actId="1076"/>
          <ac:spMkLst>
            <pc:docMk/>
            <pc:sldMk cId="1354518213" sldId="349"/>
            <ac:spMk id="15" creationId="{47172D15-B0A3-9938-53AA-41EA0AC7C00F}"/>
          </ac:spMkLst>
        </pc:spChg>
        <pc:spChg chg="add mod">
          <ac:chgData name="Filotas Theodosiou" userId="4d314f86-04bd-4c94-b8b5-e595c52c48e0" providerId="ADAL" clId="{9EEE3067-F7CD-4A02-8234-BFECE60AF0AC}" dt="2023-12-18T09:45:20.716" v="5580" actId="1076"/>
          <ac:spMkLst>
            <pc:docMk/>
            <pc:sldMk cId="1354518213" sldId="349"/>
            <ac:spMk id="16" creationId="{4D127165-B431-EA30-46EF-58845FF5AD8B}"/>
          </ac:spMkLst>
        </pc:spChg>
        <pc:picChg chg="add del mod">
          <ac:chgData name="Filotas Theodosiou" userId="4d314f86-04bd-4c94-b8b5-e595c52c48e0" providerId="ADAL" clId="{9EEE3067-F7CD-4A02-8234-BFECE60AF0AC}" dt="2023-12-18T09:26:43.509" v="4485" actId="478"/>
          <ac:picMkLst>
            <pc:docMk/>
            <pc:sldMk cId="1354518213" sldId="349"/>
            <ac:picMk id="7" creationId="{4AB6433F-BC03-6507-825F-1D209D93343D}"/>
          </ac:picMkLst>
        </pc:picChg>
        <pc:picChg chg="add mod">
          <ac:chgData name="Filotas Theodosiou" userId="4d314f86-04bd-4c94-b8b5-e595c52c48e0" providerId="ADAL" clId="{9EEE3067-F7CD-4A02-8234-BFECE60AF0AC}" dt="2023-12-18T09:32:53.094" v="4879" actId="1076"/>
          <ac:picMkLst>
            <pc:docMk/>
            <pc:sldMk cId="1354518213" sldId="349"/>
            <ac:picMk id="9" creationId="{632E326F-1B4F-211A-86D8-2CF39454568C}"/>
          </ac:picMkLst>
        </pc:picChg>
        <pc:picChg chg="add mod">
          <ac:chgData name="Filotas Theodosiou" userId="4d314f86-04bd-4c94-b8b5-e595c52c48e0" providerId="ADAL" clId="{9EEE3067-F7CD-4A02-8234-BFECE60AF0AC}" dt="2023-12-18T09:45:11.193" v="5544" actId="1076"/>
          <ac:picMkLst>
            <pc:docMk/>
            <pc:sldMk cId="1354518213" sldId="349"/>
            <ac:picMk id="13" creationId="{6575C2E8-4A51-D6DB-BDE3-1DC7D1F7A56D}"/>
          </ac:picMkLst>
        </pc:picChg>
      </pc:sldChg>
      <pc:sldChg chg="addSp delSp modSp new mod">
        <pc:chgData name="Filotas Theodosiou" userId="4d314f86-04bd-4c94-b8b5-e595c52c48e0" providerId="ADAL" clId="{9EEE3067-F7CD-4A02-8234-BFECE60AF0AC}" dt="2023-12-18T15:10:40.890" v="13443" actId="1076"/>
        <pc:sldMkLst>
          <pc:docMk/>
          <pc:sldMk cId="301886196" sldId="350"/>
        </pc:sldMkLst>
        <pc:spChg chg="mod">
          <ac:chgData name="Filotas Theodosiou" userId="4d314f86-04bd-4c94-b8b5-e595c52c48e0" providerId="ADAL" clId="{9EEE3067-F7CD-4A02-8234-BFECE60AF0AC}" dt="2023-12-18T09:57:12.930" v="6158" actId="404"/>
          <ac:spMkLst>
            <pc:docMk/>
            <pc:sldMk cId="301886196" sldId="350"/>
            <ac:spMk id="2" creationId="{C0EAD77D-C3F9-4509-929D-24DD96B5FA5E}"/>
          </ac:spMkLst>
        </pc:spChg>
        <pc:spChg chg="del">
          <ac:chgData name="Filotas Theodosiou" userId="4d314f86-04bd-4c94-b8b5-e595c52c48e0" providerId="ADAL" clId="{9EEE3067-F7CD-4A02-8234-BFECE60AF0AC}" dt="2023-12-18T09:38:58.127" v="5433" actId="478"/>
          <ac:spMkLst>
            <pc:docMk/>
            <pc:sldMk cId="301886196" sldId="350"/>
            <ac:spMk id="3" creationId="{66F926F2-CC84-10A8-348D-350743A52DF0}"/>
          </ac:spMkLst>
        </pc:spChg>
        <pc:spChg chg="add mod">
          <ac:chgData name="Filotas Theodosiou" userId="4d314f86-04bd-4c94-b8b5-e595c52c48e0" providerId="ADAL" clId="{9EEE3067-F7CD-4A02-8234-BFECE60AF0AC}" dt="2023-12-18T15:10:40.890" v="13443" actId="1076"/>
          <ac:spMkLst>
            <pc:docMk/>
            <pc:sldMk cId="301886196" sldId="350"/>
            <ac:spMk id="4" creationId="{A9BEC6C1-1D4E-B197-7415-8959F8ED80C0}"/>
          </ac:spMkLst>
        </pc:spChg>
        <pc:spChg chg="add mod">
          <ac:chgData name="Filotas Theodosiou" userId="4d314f86-04bd-4c94-b8b5-e595c52c48e0" providerId="ADAL" clId="{9EEE3067-F7CD-4A02-8234-BFECE60AF0AC}" dt="2023-12-18T10:02:03.001" v="6220" actId="1076"/>
          <ac:spMkLst>
            <pc:docMk/>
            <pc:sldMk cId="301886196" sldId="350"/>
            <ac:spMk id="7" creationId="{25DC98C4-06CD-609C-B193-A1DF15ED309A}"/>
          </ac:spMkLst>
        </pc:spChg>
        <pc:spChg chg="add del mod">
          <ac:chgData name="Filotas Theodosiou" userId="4d314f86-04bd-4c94-b8b5-e595c52c48e0" providerId="ADAL" clId="{9EEE3067-F7CD-4A02-8234-BFECE60AF0AC}" dt="2023-12-18T09:47:22.257" v="5621"/>
          <ac:spMkLst>
            <pc:docMk/>
            <pc:sldMk cId="301886196" sldId="350"/>
            <ac:spMk id="8" creationId="{C6D6AAFD-4653-DF0F-F5F6-CA1F194A4529}"/>
          </ac:spMkLst>
        </pc:spChg>
        <pc:spChg chg="add mod">
          <ac:chgData name="Filotas Theodosiou" userId="4d314f86-04bd-4c94-b8b5-e595c52c48e0" providerId="ADAL" clId="{9EEE3067-F7CD-4A02-8234-BFECE60AF0AC}" dt="2023-12-18T09:56:38.545" v="6101" actId="14100"/>
          <ac:spMkLst>
            <pc:docMk/>
            <pc:sldMk cId="301886196" sldId="350"/>
            <ac:spMk id="9" creationId="{0A68EC42-9236-6E2E-7273-FD8CF9B340D3}"/>
          </ac:spMkLst>
        </pc:spChg>
        <pc:picChg chg="add mod">
          <ac:chgData name="Filotas Theodosiou" userId="4d314f86-04bd-4c94-b8b5-e595c52c48e0" providerId="ADAL" clId="{9EEE3067-F7CD-4A02-8234-BFECE60AF0AC}" dt="2023-12-18T09:48:28.829" v="5704" actId="1076"/>
          <ac:picMkLst>
            <pc:docMk/>
            <pc:sldMk cId="301886196" sldId="350"/>
            <ac:picMk id="6" creationId="{70ECE9A2-3F8F-F287-5EBE-FE2C972F5082}"/>
          </ac:picMkLst>
        </pc:picChg>
        <pc:picChg chg="add del mod">
          <ac:chgData name="Filotas Theodosiou" userId="4d314f86-04bd-4c94-b8b5-e595c52c48e0" providerId="ADAL" clId="{9EEE3067-F7CD-4A02-8234-BFECE60AF0AC}" dt="2023-12-18T09:56:05.264" v="6066" actId="478"/>
          <ac:picMkLst>
            <pc:docMk/>
            <pc:sldMk cId="301886196" sldId="350"/>
            <ac:picMk id="11" creationId="{F09D58F6-4586-BDFD-2F11-0FB081DC8A5B}"/>
          </ac:picMkLst>
        </pc:picChg>
        <pc:picChg chg="add mod">
          <ac:chgData name="Filotas Theodosiou" userId="4d314f86-04bd-4c94-b8b5-e595c52c48e0" providerId="ADAL" clId="{9EEE3067-F7CD-4A02-8234-BFECE60AF0AC}" dt="2023-12-18T10:01:48.349" v="6218" actId="14100"/>
          <ac:picMkLst>
            <pc:docMk/>
            <pc:sldMk cId="301886196" sldId="350"/>
            <ac:picMk id="13" creationId="{E902B9DD-9AC9-FE23-DFB0-61BAD3C05BD9}"/>
          </ac:picMkLst>
        </pc:picChg>
        <pc:picChg chg="add mod">
          <ac:chgData name="Filotas Theodosiou" userId="4d314f86-04bd-4c94-b8b5-e595c52c48e0" providerId="ADAL" clId="{9EEE3067-F7CD-4A02-8234-BFECE60AF0AC}" dt="2023-12-18T10:01:51.195" v="6219" actId="14100"/>
          <ac:picMkLst>
            <pc:docMk/>
            <pc:sldMk cId="301886196" sldId="350"/>
            <ac:picMk id="15" creationId="{344DBE15-2A26-BB80-6A43-429E44F5EF31}"/>
          </ac:picMkLst>
        </pc:picChg>
      </pc:sldChg>
      <pc:sldChg chg="addSp delSp modSp new mod modNotesTx">
        <pc:chgData name="Filotas Theodosiou" userId="4d314f86-04bd-4c94-b8b5-e595c52c48e0" providerId="ADAL" clId="{9EEE3067-F7CD-4A02-8234-BFECE60AF0AC}" dt="2023-12-18T10:06:46.535" v="6970" actId="20577"/>
        <pc:sldMkLst>
          <pc:docMk/>
          <pc:sldMk cId="565461822" sldId="351"/>
        </pc:sldMkLst>
        <pc:spChg chg="mod">
          <ac:chgData name="Filotas Theodosiou" userId="4d314f86-04bd-4c94-b8b5-e595c52c48e0" providerId="ADAL" clId="{9EEE3067-F7CD-4A02-8234-BFECE60AF0AC}" dt="2023-12-18T09:57:33.451" v="6197" actId="20577"/>
          <ac:spMkLst>
            <pc:docMk/>
            <pc:sldMk cId="565461822" sldId="351"/>
            <ac:spMk id="2" creationId="{17A56FCD-5A77-E142-5FB5-C1943AA5FBBA}"/>
          </ac:spMkLst>
        </pc:spChg>
        <pc:spChg chg="del">
          <ac:chgData name="Filotas Theodosiou" userId="4d314f86-04bd-4c94-b8b5-e595c52c48e0" providerId="ADAL" clId="{9EEE3067-F7CD-4A02-8234-BFECE60AF0AC}" dt="2023-12-18T09:57:36.435" v="6198" actId="478"/>
          <ac:spMkLst>
            <pc:docMk/>
            <pc:sldMk cId="565461822" sldId="351"/>
            <ac:spMk id="3" creationId="{9D370FE3-A188-8F99-8461-528791D1B076}"/>
          </ac:spMkLst>
        </pc:spChg>
        <pc:spChg chg="add mod">
          <ac:chgData name="Filotas Theodosiou" userId="4d314f86-04bd-4c94-b8b5-e595c52c48e0" providerId="ADAL" clId="{9EEE3067-F7CD-4A02-8234-BFECE60AF0AC}" dt="2023-12-18T10:03:49.869" v="6414" actId="1076"/>
          <ac:spMkLst>
            <pc:docMk/>
            <pc:sldMk cId="565461822" sldId="351"/>
            <ac:spMk id="6" creationId="{C3CE9AC9-9CD2-BE1B-2574-4AE93989FDE6}"/>
          </ac:spMkLst>
        </pc:spChg>
        <pc:picChg chg="add mod">
          <ac:chgData name="Filotas Theodosiou" userId="4d314f86-04bd-4c94-b8b5-e595c52c48e0" providerId="ADAL" clId="{9EEE3067-F7CD-4A02-8234-BFECE60AF0AC}" dt="2023-12-18T10:02:18.901" v="6221" actId="1076"/>
          <ac:picMkLst>
            <pc:docMk/>
            <pc:sldMk cId="565461822" sldId="351"/>
            <ac:picMk id="5" creationId="{40D24160-FF8C-C6D6-58EE-CD5C344DBBDE}"/>
          </ac:picMkLst>
        </pc:picChg>
      </pc:sldChg>
      <pc:sldChg chg="addSp delSp modSp new mod">
        <pc:chgData name="Filotas Theodosiou" userId="4d314f86-04bd-4c94-b8b5-e595c52c48e0" providerId="ADAL" clId="{9EEE3067-F7CD-4A02-8234-BFECE60AF0AC}" dt="2023-12-18T10:15:32.112" v="7656" actId="1076"/>
        <pc:sldMkLst>
          <pc:docMk/>
          <pc:sldMk cId="3965800426" sldId="352"/>
        </pc:sldMkLst>
        <pc:spChg chg="mod">
          <ac:chgData name="Filotas Theodosiou" userId="4d314f86-04bd-4c94-b8b5-e595c52c48e0" providerId="ADAL" clId="{9EEE3067-F7CD-4A02-8234-BFECE60AF0AC}" dt="2023-12-18T10:07:06.357" v="6997" actId="20577"/>
          <ac:spMkLst>
            <pc:docMk/>
            <pc:sldMk cId="3965800426" sldId="352"/>
            <ac:spMk id="2" creationId="{8FA0EBB6-D864-B70D-637B-BEBB7C5DE10C}"/>
          </ac:spMkLst>
        </pc:spChg>
        <pc:spChg chg="del">
          <ac:chgData name="Filotas Theodosiou" userId="4d314f86-04bd-4c94-b8b5-e595c52c48e0" providerId="ADAL" clId="{9EEE3067-F7CD-4A02-8234-BFECE60AF0AC}" dt="2023-12-18T10:07:08.843" v="6998" actId="478"/>
          <ac:spMkLst>
            <pc:docMk/>
            <pc:sldMk cId="3965800426" sldId="352"/>
            <ac:spMk id="3" creationId="{BA3B3C4E-0319-DF46-8BEA-C98E9811CC47}"/>
          </ac:spMkLst>
        </pc:spChg>
        <pc:spChg chg="add mod">
          <ac:chgData name="Filotas Theodosiou" userId="4d314f86-04bd-4c94-b8b5-e595c52c48e0" providerId="ADAL" clId="{9EEE3067-F7CD-4A02-8234-BFECE60AF0AC}" dt="2023-12-18T10:12:45.728" v="7651" actId="20577"/>
          <ac:spMkLst>
            <pc:docMk/>
            <pc:sldMk cId="3965800426" sldId="352"/>
            <ac:spMk id="4" creationId="{25A0A5A4-15E5-6E1B-91D8-FC09392645B8}"/>
          </ac:spMkLst>
        </pc:spChg>
        <pc:picChg chg="add mod">
          <ac:chgData name="Filotas Theodosiou" userId="4d314f86-04bd-4c94-b8b5-e595c52c48e0" providerId="ADAL" clId="{9EEE3067-F7CD-4A02-8234-BFECE60AF0AC}" dt="2023-12-18T10:15:32.112" v="7656" actId="1076"/>
          <ac:picMkLst>
            <pc:docMk/>
            <pc:sldMk cId="3965800426" sldId="352"/>
            <ac:picMk id="6" creationId="{B2A25D29-6248-38E6-33D2-CCB46A917806}"/>
          </ac:picMkLst>
        </pc:picChg>
      </pc:sldChg>
      <pc:sldChg chg="modSp add mod">
        <pc:chgData name="Filotas Theodosiou" userId="4d314f86-04bd-4c94-b8b5-e595c52c48e0" providerId="ADAL" clId="{9EEE3067-F7CD-4A02-8234-BFECE60AF0AC}" dt="2023-12-19T12:55:59.103" v="14310" actId="20577"/>
        <pc:sldMkLst>
          <pc:docMk/>
          <pc:sldMk cId="497951507" sldId="353"/>
        </pc:sldMkLst>
        <pc:spChg chg="mod">
          <ac:chgData name="Filotas Theodosiou" userId="4d314f86-04bd-4c94-b8b5-e595c52c48e0" providerId="ADAL" clId="{9EEE3067-F7CD-4A02-8234-BFECE60AF0AC}" dt="2023-12-19T12:55:59.103" v="14310" actId="20577"/>
          <ac:spMkLst>
            <pc:docMk/>
            <pc:sldMk cId="497951507" sldId="353"/>
            <ac:spMk id="2" creationId="{F729CCE3-CB20-7025-55D5-AAA64A22D9DC}"/>
          </ac:spMkLst>
        </pc:spChg>
      </pc:sldChg>
      <pc:sldChg chg="addSp delSp modSp new mod">
        <pc:chgData name="Filotas Theodosiou" userId="4d314f86-04bd-4c94-b8b5-e595c52c48e0" providerId="ADAL" clId="{9EEE3067-F7CD-4A02-8234-BFECE60AF0AC}" dt="2023-12-18T11:30:20.112" v="7961" actId="1076"/>
        <pc:sldMkLst>
          <pc:docMk/>
          <pc:sldMk cId="559194820" sldId="354"/>
        </pc:sldMkLst>
        <pc:spChg chg="mod">
          <ac:chgData name="Filotas Theodosiou" userId="4d314f86-04bd-4c94-b8b5-e595c52c48e0" providerId="ADAL" clId="{9EEE3067-F7CD-4A02-8234-BFECE60AF0AC}" dt="2023-12-18T11:24:36.816" v="7789" actId="20577"/>
          <ac:spMkLst>
            <pc:docMk/>
            <pc:sldMk cId="559194820" sldId="354"/>
            <ac:spMk id="2" creationId="{946D1C01-9B38-C379-46FE-1C2722F1C893}"/>
          </ac:spMkLst>
        </pc:spChg>
        <pc:spChg chg="del">
          <ac:chgData name="Filotas Theodosiou" userId="4d314f86-04bd-4c94-b8b5-e595c52c48e0" providerId="ADAL" clId="{9EEE3067-F7CD-4A02-8234-BFECE60AF0AC}" dt="2023-12-18T11:24:39.499" v="7790" actId="478"/>
          <ac:spMkLst>
            <pc:docMk/>
            <pc:sldMk cId="559194820" sldId="354"/>
            <ac:spMk id="3" creationId="{6E05C039-5710-E0F1-4B0C-B65B29289A2F}"/>
          </ac:spMkLst>
        </pc:spChg>
        <pc:spChg chg="add mod">
          <ac:chgData name="Filotas Theodosiou" userId="4d314f86-04bd-4c94-b8b5-e595c52c48e0" providerId="ADAL" clId="{9EEE3067-F7CD-4A02-8234-BFECE60AF0AC}" dt="2023-12-18T11:25:15.331" v="7940" actId="403"/>
          <ac:spMkLst>
            <pc:docMk/>
            <pc:sldMk cId="559194820" sldId="354"/>
            <ac:spMk id="4" creationId="{FBCF0ADB-FED4-950D-D151-2D62499AB69D}"/>
          </ac:spMkLst>
        </pc:spChg>
        <pc:picChg chg="add mod">
          <ac:chgData name="Filotas Theodosiou" userId="4d314f86-04bd-4c94-b8b5-e595c52c48e0" providerId="ADAL" clId="{9EEE3067-F7CD-4A02-8234-BFECE60AF0AC}" dt="2023-12-18T11:30:16.093" v="7958" actId="1076"/>
          <ac:picMkLst>
            <pc:docMk/>
            <pc:sldMk cId="559194820" sldId="354"/>
            <ac:picMk id="6" creationId="{E3EB03AB-2E85-EBFE-BBF7-06CC5FF1411A}"/>
          </ac:picMkLst>
        </pc:picChg>
        <pc:picChg chg="add mod">
          <ac:chgData name="Filotas Theodosiou" userId="4d314f86-04bd-4c94-b8b5-e595c52c48e0" providerId="ADAL" clId="{9EEE3067-F7CD-4A02-8234-BFECE60AF0AC}" dt="2023-12-18T11:30:17.134" v="7959" actId="1076"/>
          <ac:picMkLst>
            <pc:docMk/>
            <pc:sldMk cId="559194820" sldId="354"/>
            <ac:picMk id="8" creationId="{0E63A579-1439-857B-888B-517408D34A7D}"/>
          </ac:picMkLst>
        </pc:picChg>
        <pc:picChg chg="add mod">
          <ac:chgData name="Filotas Theodosiou" userId="4d314f86-04bd-4c94-b8b5-e595c52c48e0" providerId="ADAL" clId="{9EEE3067-F7CD-4A02-8234-BFECE60AF0AC}" dt="2023-12-18T11:30:20.112" v="7961" actId="1076"/>
          <ac:picMkLst>
            <pc:docMk/>
            <pc:sldMk cId="559194820" sldId="354"/>
            <ac:picMk id="10" creationId="{B0915F0A-9798-C600-CE9E-2FF905BBD0FB}"/>
          </ac:picMkLst>
        </pc:picChg>
      </pc:sldChg>
      <pc:sldChg chg="addSp delSp modSp new mod">
        <pc:chgData name="Filotas Theodosiou" userId="4d314f86-04bd-4c94-b8b5-e595c52c48e0" providerId="ADAL" clId="{9EEE3067-F7CD-4A02-8234-BFECE60AF0AC}" dt="2023-12-18T11:38:22.658" v="8066" actId="14100"/>
        <pc:sldMkLst>
          <pc:docMk/>
          <pc:sldMk cId="3840545638" sldId="355"/>
        </pc:sldMkLst>
        <pc:spChg chg="mod">
          <ac:chgData name="Filotas Theodosiou" userId="4d314f86-04bd-4c94-b8b5-e595c52c48e0" providerId="ADAL" clId="{9EEE3067-F7CD-4A02-8234-BFECE60AF0AC}" dt="2023-12-18T11:30:45.092" v="8008" actId="20577"/>
          <ac:spMkLst>
            <pc:docMk/>
            <pc:sldMk cId="3840545638" sldId="355"/>
            <ac:spMk id="2" creationId="{467FB024-A2EF-552F-7BDD-C736B5EF86DC}"/>
          </ac:spMkLst>
        </pc:spChg>
        <pc:spChg chg="del">
          <ac:chgData name="Filotas Theodosiou" userId="4d314f86-04bd-4c94-b8b5-e595c52c48e0" providerId="ADAL" clId="{9EEE3067-F7CD-4A02-8234-BFECE60AF0AC}" dt="2023-12-18T11:30:47.317" v="8009" actId="478"/>
          <ac:spMkLst>
            <pc:docMk/>
            <pc:sldMk cId="3840545638" sldId="355"/>
            <ac:spMk id="3" creationId="{315FEB30-B681-5F83-953B-732912DA9D58}"/>
          </ac:spMkLst>
        </pc:spChg>
        <pc:spChg chg="add">
          <ac:chgData name="Filotas Theodosiou" userId="4d314f86-04bd-4c94-b8b5-e595c52c48e0" providerId="ADAL" clId="{9EEE3067-F7CD-4A02-8234-BFECE60AF0AC}" dt="2023-12-18T11:36:46.628" v="8022" actId="11529"/>
          <ac:spMkLst>
            <pc:docMk/>
            <pc:sldMk cId="3840545638" sldId="355"/>
            <ac:spMk id="10" creationId="{EA421D01-C04A-6F8B-31B9-DABA5FB62177}"/>
          </ac:spMkLst>
        </pc:spChg>
        <pc:spChg chg="add del mod">
          <ac:chgData name="Filotas Theodosiou" userId="4d314f86-04bd-4c94-b8b5-e595c52c48e0" providerId="ADAL" clId="{9EEE3067-F7CD-4A02-8234-BFECE60AF0AC}" dt="2023-12-18T11:37:09.498" v="8026" actId="11529"/>
          <ac:spMkLst>
            <pc:docMk/>
            <pc:sldMk cId="3840545638" sldId="355"/>
            <ac:spMk id="11" creationId="{20F46097-6D07-ABBF-6BB8-1D6506322B96}"/>
          </ac:spMkLst>
        </pc:spChg>
        <pc:spChg chg="add del mod">
          <ac:chgData name="Filotas Theodosiou" userId="4d314f86-04bd-4c94-b8b5-e595c52c48e0" providerId="ADAL" clId="{9EEE3067-F7CD-4A02-8234-BFECE60AF0AC}" dt="2023-12-18T11:38:01.806" v="8038" actId="478"/>
          <ac:spMkLst>
            <pc:docMk/>
            <pc:sldMk cId="3840545638" sldId="355"/>
            <ac:spMk id="19" creationId="{AB9EB097-AD92-246E-C870-7F98CEF26F8B}"/>
          </ac:spMkLst>
        </pc:spChg>
        <pc:spChg chg="add mod">
          <ac:chgData name="Filotas Theodosiou" userId="4d314f86-04bd-4c94-b8b5-e595c52c48e0" providerId="ADAL" clId="{9EEE3067-F7CD-4A02-8234-BFECE60AF0AC}" dt="2023-12-18T11:38:22.658" v="8066" actId="14100"/>
          <ac:spMkLst>
            <pc:docMk/>
            <pc:sldMk cId="3840545638" sldId="355"/>
            <ac:spMk id="20" creationId="{5630D7B5-8F8B-C0E8-5872-29A7C7E57D3E}"/>
          </ac:spMkLst>
        </pc:spChg>
        <pc:picChg chg="add mod">
          <ac:chgData name="Filotas Theodosiou" userId="4d314f86-04bd-4c94-b8b5-e595c52c48e0" providerId="ADAL" clId="{9EEE3067-F7CD-4A02-8234-BFECE60AF0AC}" dt="2023-12-18T11:36:39.456" v="8021" actId="1076"/>
          <ac:picMkLst>
            <pc:docMk/>
            <pc:sldMk cId="3840545638" sldId="355"/>
            <ac:picMk id="5" creationId="{935E7562-A05A-D4A0-4534-C962B98BF77B}"/>
          </ac:picMkLst>
        </pc:picChg>
        <pc:picChg chg="add del mod">
          <ac:chgData name="Filotas Theodosiou" userId="4d314f86-04bd-4c94-b8b5-e595c52c48e0" providerId="ADAL" clId="{9EEE3067-F7CD-4A02-8234-BFECE60AF0AC}" dt="2023-12-18T11:36:17.174" v="8016" actId="478"/>
          <ac:picMkLst>
            <pc:docMk/>
            <pc:sldMk cId="3840545638" sldId="355"/>
            <ac:picMk id="7" creationId="{09A96D37-3742-76B1-C1B7-5FDB398FC181}"/>
          </ac:picMkLst>
        </pc:picChg>
        <pc:picChg chg="add mod">
          <ac:chgData name="Filotas Theodosiou" userId="4d314f86-04bd-4c94-b8b5-e595c52c48e0" providerId="ADAL" clId="{9EEE3067-F7CD-4A02-8234-BFECE60AF0AC}" dt="2023-12-18T11:36:37.657" v="8020" actId="1076"/>
          <ac:picMkLst>
            <pc:docMk/>
            <pc:sldMk cId="3840545638" sldId="355"/>
            <ac:picMk id="9" creationId="{5058DB16-39EC-210C-68A5-3C57427C43A7}"/>
          </ac:picMkLst>
        </pc:picChg>
        <pc:cxnChg chg="add del">
          <ac:chgData name="Filotas Theodosiou" userId="4d314f86-04bd-4c94-b8b5-e595c52c48e0" providerId="ADAL" clId="{9EEE3067-F7CD-4A02-8234-BFECE60AF0AC}" dt="2023-12-18T11:37:17.977" v="8028" actId="11529"/>
          <ac:cxnSpMkLst>
            <pc:docMk/>
            <pc:sldMk cId="3840545638" sldId="355"/>
            <ac:cxnSpMk id="13" creationId="{B17A8FBA-174D-8BAF-BD93-F9DC423C514B}"/>
          </ac:cxnSpMkLst>
        </pc:cxnChg>
        <pc:cxnChg chg="add mod">
          <ac:chgData name="Filotas Theodosiou" userId="4d314f86-04bd-4c94-b8b5-e595c52c48e0" providerId="ADAL" clId="{9EEE3067-F7CD-4A02-8234-BFECE60AF0AC}" dt="2023-12-18T11:37:45.027" v="8036" actId="208"/>
          <ac:cxnSpMkLst>
            <pc:docMk/>
            <pc:sldMk cId="3840545638" sldId="355"/>
            <ac:cxnSpMk id="15" creationId="{7604724D-4E88-C54A-E6DC-4421EB7BE4B2}"/>
          </ac:cxnSpMkLst>
        </pc:cxnChg>
        <pc:cxnChg chg="add mod">
          <ac:chgData name="Filotas Theodosiou" userId="4d314f86-04bd-4c94-b8b5-e595c52c48e0" providerId="ADAL" clId="{9EEE3067-F7CD-4A02-8234-BFECE60AF0AC}" dt="2023-12-18T11:37:45.027" v="8036" actId="208"/>
          <ac:cxnSpMkLst>
            <pc:docMk/>
            <pc:sldMk cId="3840545638" sldId="355"/>
            <ac:cxnSpMk id="16" creationId="{133B0BEC-274F-226E-BFF3-AAD4B1A7BF6D}"/>
          </ac:cxnSpMkLst>
        </pc:cxnChg>
      </pc:sldChg>
      <pc:sldChg chg="addSp delSp modSp add mod">
        <pc:chgData name="Filotas Theodosiou" userId="4d314f86-04bd-4c94-b8b5-e595c52c48e0" providerId="ADAL" clId="{9EEE3067-F7CD-4A02-8234-BFECE60AF0AC}" dt="2023-12-18T11:52:11.750" v="8799" actId="14100"/>
        <pc:sldMkLst>
          <pc:docMk/>
          <pc:sldMk cId="3214256537" sldId="356"/>
        </pc:sldMkLst>
        <pc:spChg chg="add mod">
          <ac:chgData name="Filotas Theodosiou" userId="4d314f86-04bd-4c94-b8b5-e595c52c48e0" providerId="ADAL" clId="{9EEE3067-F7CD-4A02-8234-BFECE60AF0AC}" dt="2023-12-18T11:43:06.341" v="8320" actId="1076"/>
          <ac:spMkLst>
            <pc:docMk/>
            <pc:sldMk cId="3214256537" sldId="356"/>
            <ac:spMk id="3" creationId="{956B26CB-83B9-80FC-2FB3-491FFCC31DE7}"/>
          </ac:spMkLst>
        </pc:spChg>
        <pc:spChg chg="add mod">
          <ac:chgData name="Filotas Theodosiou" userId="4d314f86-04bd-4c94-b8b5-e595c52c48e0" providerId="ADAL" clId="{9EEE3067-F7CD-4A02-8234-BFECE60AF0AC}" dt="2023-12-18T11:46:23.397" v="8424" actId="1076"/>
          <ac:spMkLst>
            <pc:docMk/>
            <pc:sldMk cId="3214256537" sldId="356"/>
            <ac:spMk id="7" creationId="{06056F8C-41FE-1ECA-4962-94A59D9043E2}"/>
          </ac:spMkLst>
        </pc:spChg>
        <pc:spChg chg="add mod">
          <ac:chgData name="Filotas Theodosiou" userId="4d314f86-04bd-4c94-b8b5-e595c52c48e0" providerId="ADAL" clId="{9EEE3067-F7CD-4A02-8234-BFECE60AF0AC}" dt="2023-12-18T11:46:23.397" v="8424" actId="1076"/>
          <ac:spMkLst>
            <pc:docMk/>
            <pc:sldMk cId="3214256537" sldId="356"/>
            <ac:spMk id="8" creationId="{EA7CDFAE-DDB5-03A9-F8E4-31B2CBB493B0}"/>
          </ac:spMkLst>
        </pc:spChg>
        <pc:spChg chg="del">
          <ac:chgData name="Filotas Theodosiou" userId="4d314f86-04bd-4c94-b8b5-e595c52c48e0" providerId="ADAL" clId="{9EEE3067-F7CD-4A02-8234-BFECE60AF0AC}" dt="2023-12-18T11:38:31.188" v="8068" actId="478"/>
          <ac:spMkLst>
            <pc:docMk/>
            <pc:sldMk cId="3214256537" sldId="356"/>
            <ac:spMk id="10" creationId="{EA421D01-C04A-6F8B-31B9-DABA5FB62177}"/>
          </ac:spMkLst>
        </pc:spChg>
        <pc:spChg chg="add mod">
          <ac:chgData name="Filotas Theodosiou" userId="4d314f86-04bd-4c94-b8b5-e595c52c48e0" providerId="ADAL" clId="{9EEE3067-F7CD-4A02-8234-BFECE60AF0AC}" dt="2023-12-18T11:46:23.397" v="8424" actId="1076"/>
          <ac:spMkLst>
            <pc:docMk/>
            <pc:sldMk cId="3214256537" sldId="356"/>
            <ac:spMk id="11" creationId="{22BB9ADD-4091-17F2-22C5-E828F1EB1969}"/>
          </ac:spMkLst>
        </pc:spChg>
        <pc:spChg chg="add mod">
          <ac:chgData name="Filotas Theodosiou" userId="4d314f86-04bd-4c94-b8b5-e595c52c48e0" providerId="ADAL" clId="{9EEE3067-F7CD-4A02-8234-BFECE60AF0AC}" dt="2023-12-18T11:46:23.397" v="8424" actId="1076"/>
          <ac:spMkLst>
            <pc:docMk/>
            <pc:sldMk cId="3214256537" sldId="356"/>
            <ac:spMk id="12" creationId="{1DCD828E-3210-8954-1403-AA52179E43C7}"/>
          </ac:spMkLst>
        </pc:spChg>
        <pc:spChg chg="del">
          <ac:chgData name="Filotas Theodosiou" userId="4d314f86-04bd-4c94-b8b5-e595c52c48e0" providerId="ADAL" clId="{9EEE3067-F7CD-4A02-8234-BFECE60AF0AC}" dt="2023-12-18T11:38:31.188" v="8068" actId="478"/>
          <ac:spMkLst>
            <pc:docMk/>
            <pc:sldMk cId="3214256537" sldId="356"/>
            <ac:spMk id="20" creationId="{5630D7B5-8F8B-C0E8-5872-29A7C7E57D3E}"/>
          </ac:spMkLst>
        </pc:spChg>
        <pc:picChg chg="del">
          <ac:chgData name="Filotas Theodosiou" userId="4d314f86-04bd-4c94-b8b5-e595c52c48e0" providerId="ADAL" clId="{9EEE3067-F7CD-4A02-8234-BFECE60AF0AC}" dt="2023-12-18T11:38:31.188" v="8068" actId="478"/>
          <ac:picMkLst>
            <pc:docMk/>
            <pc:sldMk cId="3214256537" sldId="356"/>
            <ac:picMk id="5" creationId="{935E7562-A05A-D4A0-4534-C962B98BF77B}"/>
          </ac:picMkLst>
        </pc:picChg>
        <pc:picChg chg="add mod">
          <ac:chgData name="Filotas Theodosiou" userId="4d314f86-04bd-4c94-b8b5-e595c52c48e0" providerId="ADAL" clId="{9EEE3067-F7CD-4A02-8234-BFECE60AF0AC}" dt="2023-12-18T11:46:23.397" v="8424" actId="1076"/>
          <ac:picMkLst>
            <pc:docMk/>
            <pc:sldMk cId="3214256537" sldId="356"/>
            <ac:picMk id="6" creationId="{FEC88D63-C8A1-06D2-A2B2-F8EC7E54EA43}"/>
          </ac:picMkLst>
        </pc:picChg>
        <pc:picChg chg="del">
          <ac:chgData name="Filotas Theodosiou" userId="4d314f86-04bd-4c94-b8b5-e595c52c48e0" providerId="ADAL" clId="{9EEE3067-F7CD-4A02-8234-BFECE60AF0AC}" dt="2023-12-18T11:38:31.188" v="8068" actId="478"/>
          <ac:picMkLst>
            <pc:docMk/>
            <pc:sldMk cId="3214256537" sldId="356"/>
            <ac:picMk id="9" creationId="{5058DB16-39EC-210C-68A5-3C57427C43A7}"/>
          </ac:picMkLst>
        </pc:picChg>
        <pc:picChg chg="add mod">
          <ac:chgData name="Filotas Theodosiou" userId="4d314f86-04bd-4c94-b8b5-e595c52c48e0" providerId="ADAL" clId="{9EEE3067-F7CD-4A02-8234-BFECE60AF0AC}" dt="2023-12-18T11:52:11.750" v="8799" actId="14100"/>
          <ac:picMkLst>
            <pc:docMk/>
            <pc:sldMk cId="3214256537" sldId="356"/>
            <ac:picMk id="2050" creationId="{05233425-5257-CF95-0DE1-440BDC55C3B6}"/>
          </ac:picMkLst>
        </pc:picChg>
        <pc:cxnChg chg="del">
          <ac:chgData name="Filotas Theodosiou" userId="4d314f86-04bd-4c94-b8b5-e595c52c48e0" providerId="ADAL" clId="{9EEE3067-F7CD-4A02-8234-BFECE60AF0AC}" dt="2023-12-18T11:38:31.188" v="8068" actId="478"/>
          <ac:cxnSpMkLst>
            <pc:docMk/>
            <pc:sldMk cId="3214256537" sldId="356"/>
            <ac:cxnSpMk id="15" creationId="{7604724D-4E88-C54A-E6DC-4421EB7BE4B2}"/>
          </ac:cxnSpMkLst>
        </pc:cxnChg>
        <pc:cxnChg chg="del">
          <ac:chgData name="Filotas Theodosiou" userId="4d314f86-04bd-4c94-b8b5-e595c52c48e0" providerId="ADAL" clId="{9EEE3067-F7CD-4A02-8234-BFECE60AF0AC}" dt="2023-12-18T11:38:31.188" v="8068" actId="478"/>
          <ac:cxnSpMkLst>
            <pc:docMk/>
            <pc:sldMk cId="3214256537" sldId="356"/>
            <ac:cxnSpMk id="16" creationId="{133B0BEC-274F-226E-BFF3-AAD4B1A7BF6D}"/>
          </ac:cxnSpMkLst>
        </pc:cxnChg>
      </pc:sldChg>
      <pc:sldChg chg="addSp delSp modSp add mod modNotesTx">
        <pc:chgData name="Filotas Theodosiou" userId="4d314f86-04bd-4c94-b8b5-e595c52c48e0" providerId="ADAL" clId="{9EEE3067-F7CD-4A02-8234-BFECE60AF0AC}" dt="2023-12-18T11:51:46.321" v="8797" actId="20577"/>
        <pc:sldMkLst>
          <pc:docMk/>
          <pc:sldMk cId="234865172" sldId="357"/>
        </pc:sldMkLst>
        <pc:spChg chg="del">
          <ac:chgData name="Filotas Theodosiou" userId="4d314f86-04bd-4c94-b8b5-e595c52c48e0" providerId="ADAL" clId="{9EEE3067-F7CD-4A02-8234-BFECE60AF0AC}" dt="2023-12-18T11:46:36.318" v="8428" actId="478"/>
          <ac:spMkLst>
            <pc:docMk/>
            <pc:sldMk cId="234865172" sldId="357"/>
            <ac:spMk id="7" creationId="{06056F8C-41FE-1ECA-4962-94A59D9043E2}"/>
          </ac:spMkLst>
        </pc:spChg>
        <pc:spChg chg="del">
          <ac:chgData name="Filotas Theodosiou" userId="4d314f86-04bd-4c94-b8b5-e595c52c48e0" providerId="ADAL" clId="{9EEE3067-F7CD-4A02-8234-BFECE60AF0AC}" dt="2023-12-18T11:46:31.876" v="8427" actId="478"/>
          <ac:spMkLst>
            <pc:docMk/>
            <pc:sldMk cId="234865172" sldId="357"/>
            <ac:spMk id="8" creationId="{EA7CDFAE-DDB5-03A9-F8E4-31B2CBB493B0}"/>
          </ac:spMkLst>
        </pc:spChg>
        <pc:spChg chg="del">
          <ac:chgData name="Filotas Theodosiou" userId="4d314f86-04bd-4c94-b8b5-e595c52c48e0" providerId="ADAL" clId="{9EEE3067-F7CD-4A02-8234-BFECE60AF0AC}" dt="2023-12-18T11:46:31.876" v="8427" actId="478"/>
          <ac:spMkLst>
            <pc:docMk/>
            <pc:sldMk cId="234865172" sldId="357"/>
            <ac:spMk id="11" creationId="{22BB9ADD-4091-17F2-22C5-E828F1EB1969}"/>
          </ac:spMkLst>
        </pc:spChg>
        <pc:spChg chg="del">
          <ac:chgData name="Filotas Theodosiou" userId="4d314f86-04bd-4c94-b8b5-e595c52c48e0" providerId="ADAL" clId="{9EEE3067-F7CD-4A02-8234-BFECE60AF0AC}" dt="2023-12-18T11:46:31.876" v="8427" actId="478"/>
          <ac:spMkLst>
            <pc:docMk/>
            <pc:sldMk cId="234865172" sldId="357"/>
            <ac:spMk id="12" creationId="{1DCD828E-3210-8954-1403-AA52179E43C7}"/>
          </ac:spMkLst>
        </pc:spChg>
        <pc:spChg chg="add mod">
          <ac:chgData name="Filotas Theodosiou" userId="4d314f86-04bd-4c94-b8b5-e595c52c48e0" providerId="ADAL" clId="{9EEE3067-F7CD-4A02-8234-BFECE60AF0AC}" dt="2023-12-18T11:48:39.164" v="8557" actId="1076"/>
          <ac:spMkLst>
            <pc:docMk/>
            <pc:sldMk cId="234865172" sldId="357"/>
            <ac:spMk id="13" creationId="{2F10174B-6683-F37D-0C69-D5ABB09D27E8}"/>
          </ac:spMkLst>
        </pc:spChg>
        <pc:spChg chg="add mod">
          <ac:chgData name="Filotas Theodosiou" userId="4d314f86-04bd-4c94-b8b5-e595c52c48e0" providerId="ADAL" clId="{9EEE3067-F7CD-4A02-8234-BFECE60AF0AC}" dt="2023-12-18T11:50:14.810" v="8568" actId="14100"/>
          <ac:spMkLst>
            <pc:docMk/>
            <pc:sldMk cId="234865172" sldId="357"/>
            <ac:spMk id="16" creationId="{B33BF2E0-4E7B-6C6C-0BED-EC4AA73CF614}"/>
          </ac:spMkLst>
        </pc:spChg>
        <pc:spChg chg="add mod">
          <ac:chgData name="Filotas Theodosiou" userId="4d314f86-04bd-4c94-b8b5-e595c52c48e0" providerId="ADAL" clId="{9EEE3067-F7CD-4A02-8234-BFECE60AF0AC}" dt="2023-12-18T11:50:28.437" v="8574" actId="14100"/>
          <ac:spMkLst>
            <pc:docMk/>
            <pc:sldMk cId="234865172" sldId="357"/>
            <ac:spMk id="18" creationId="{2149F9E6-AFE3-F430-8929-5F1087FFA7F5}"/>
          </ac:spMkLst>
        </pc:spChg>
        <pc:spChg chg="add del mod">
          <ac:chgData name="Filotas Theodosiou" userId="4d314f86-04bd-4c94-b8b5-e595c52c48e0" providerId="ADAL" clId="{9EEE3067-F7CD-4A02-8234-BFECE60AF0AC}" dt="2023-12-18T11:51:05.164" v="8588" actId="478"/>
          <ac:spMkLst>
            <pc:docMk/>
            <pc:sldMk cId="234865172" sldId="357"/>
            <ac:spMk id="19" creationId="{5FFF8A8E-A751-4168-1F80-F6589C625A10}"/>
          </ac:spMkLst>
        </pc:spChg>
        <pc:spChg chg="add mod">
          <ac:chgData name="Filotas Theodosiou" userId="4d314f86-04bd-4c94-b8b5-e595c52c48e0" providerId="ADAL" clId="{9EEE3067-F7CD-4A02-8234-BFECE60AF0AC}" dt="2023-12-18T11:51:16.703" v="8592" actId="14100"/>
          <ac:spMkLst>
            <pc:docMk/>
            <pc:sldMk cId="234865172" sldId="357"/>
            <ac:spMk id="20" creationId="{815FDBE9-A1F8-7306-929F-AAC67F1ED56C}"/>
          </ac:spMkLst>
        </pc:spChg>
        <pc:picChg chg="add mod">
          <ac:chgData name="Filotas Theodosiou" userId="4d314f86-04bd-4c94-b8b5-e595c52c48e0" providerId="ADAL" clId="{9EEE3067-F7CD-4A02-8234-BFECE60AF0AC}" dt="2023-12-18T11:51:02.799" v="8587" actId="1076"/>
          <ac:picMkLst>
            <pc:docMk/>
            <pc:sldMk cId="234865172" sldId="357"/>
            <ac:picMk id="5" creationId="{A73C802D-750A-3ED9-FB4E-A57D658E7AB5}"/>
          </ac:picMkLst>
        </pc:picChg>
        <pc:picChg chg="del">
          <ac:chgData name="Filotas Theodosiou" userId="4d314f86-04bd-4c94-b8b5-e595c52c48e0" providerId="ADAL" clId="{9EEE3067-F7CD-4A02-8234-BFECE60AF0AC}" dt="2023-12-18T11:46:31.876" v="8427" actId="478"/>
          <ac:picMkLst>
            <pc:docMk/>
            <pc:sldMk cId="234865172" sldId="357"/>
            <ac:picMk id="6" creationId="{FEC88D63-C8A1-06D2-A2B2-F8EC7E54EA43}"/>
          </ac:picMkLst>
        </pc:picChg>
        <pc:picChg chg="add mod">
          <ac:chgData name="Filotas Theodosiou" userId="4d314f86-04bd-4c94-b8b5-e595c52c48e0" providerId="ADAL" clId="{9EEE3067-F7CD-4A02-8234-BFECE60AF0AC}" dt="2023-12-18T11:47:48.231" v="8436" actId="1076"/>
          <ac:picMkLst>
            <pc:docMk/>
            <pc:sldMk cId="234865172" sldId="357"/>
            <ac:picMk id="10" creationId="{B1795D28-F626-E154-E4A1-94F78916842B}"/>
          </ac:picMkLst>
        </pc:picChg>
        <pc:picChg chg="add mod">
          <ac:chgData name="Filotas Theodosiou" userId="4d314f86-04bd-4c94-b8b5-e595c52c48e0" providerId="ADAL" clId="{9EEE3067-F7CD-4A02-8234-BFECE60AF0AC}" dt="2023-12-18T11:50:40.802" v="8577" actId="1076"/>
          <ac:picMkLst>
            <pc:docMk/>
            <pc:sldMk cId="234865172" sldId="357"/>
            <ac:picMk id="15" creationId="{42EABA2B-40AD-F512-5245-307143763319}"/>
          </ac:picMkLst>
        </pc:picChg>
        <pc:picChg chg="add del mod">
          <ac:chgData name="Filotas Theodosiou" userId="4d314f86-04bd-4c94-b8b5-e595c52c48e0" providerId="ADAL" clId="{9EEE3067-F7CD-4A02-8234-BFECE60AF0AC}" dt="2023-12-18T11:50:18.821" v="8570"/>
          <ac:picMkLst>
            <pc:docMk/>
            <pc:sldMk cId="234865172" sldId="357"/>
            <ac:picMk id="17" creationId="{3A7A4E5A-9CCB-214D-7093-FDFC716123F6}"/>
          </ac:picMkLst>
        </pc:picChg>
        <pc:picChg chg="del">
          <ac:chgData name="Filotas Theodosiou" userId="4d314f86-04bd-4c94-b8b5-e595c52c48e0" providerId="ADAL" clId="{9EEE3067-F7CD-4A02-8234-BFECE60AF0AC}" dt="2023-12-18T11:46:28.596" v="8426" actId="478"/>
          <ac:picMkLst>
            <pc:docMk/>
            <pc:sldMk cId="234865172" sldId="357"/>
            <ac:picMk id="2050" creationId="{05233425-5257-CF95-0DE1-440BDC55C3B6}"/>
          </ac:picMkLst>
        </pc:picChg>
      </pc:sldChg>
      <pc:sldChg chg="addSp delSp modSp new mod modNotesTx">
        <pc:chgData name="Filotas Theodosiou" userId="4d314f86-04bd-4c94-b8b5-e595c52c48e0" providerId="ADAL" clId="{9EEE3067-F7CD-4A02-8234-BFECE60AF0AC}" dt="2023-12-19T12:57:06.919" v="14313" actId="20577"/>
        <pc:sldMkLst>
          <pc:docMk/>
          <pc:sldMk cId="421002998" sldId="358"/>
        </pc:sldMkLst>
        <pc:spChg chg="mod">
          <ac:chgData name="Filotas Theodosiou" userId="4d314f86-04bd-4c94-b8b5-e595c52c48e0" providerId="ADAL" clId="{9EEE3067-F7CD-4A02-8234-BFECE60AF0AC}" dt="2023-12-18T11:58:39.042" v="8918" actId="20577"/>
          <ac:spMkLst>
            <pc:docMk/>
            <pc:sldMk cId="421002998" sldId="358"/>
            <ac:spMk id="2" creationId="{1587F4AE-A1CC-CBA7-9D30-96DF50C65746}"/>
          </ac:spMkLst>
        </pc:spChg>
        <pc:spChg chg="del">
          <ac:chgData name="Filotas Theodosiou" userId="4d314f86-04bd-4c94-b8b5-e595c52c48e0" providerId="ADAL" clId="{9EEE3067-F7CD-4A02-8234-BFECE60AF0AC}" dt="2023-12-18T11:53:43.284" v="8859" actId="478"/>
          <ac:spMkLst>
            <pc:docMk/>
            <pc:sldMk cId="421002998" sldId="358"/>
            <ac:spMk id="3" creationId="{E4AA88E7-EF54-1825-5E6F-77A4A4335079}"/>
          </ac:spMkLst>
        </pc:spChg>
        <pc:spChg chg="add mod">
          <ac:chgData name="Filotas Theodosiou" userId="4d314f86-04bd-4c94-b8b5-e595c52c48e0" providerId="ADAL" clId="{9EEE3067-F7CD-4A02-8234-BFECE60AF0AC}" dt="2023-12-18T12:02:20.818" v="9294" actId="20577"/>
          <ac:spMkLst>
            <pc:docMk/>
            <pc:sldMk cId="421002998" sldId="358"/>
            <ac:spMk id="4" creationId="{1044F1D4-30D1-635D-8C88-2BEE9FF3D9E6}"/>
          </ac:spMkLst>
        </pc:spChg>
        <pc:spChg chg="add del mod">
          <ac:chgData name="Filotas Theodosiou" userId="4d314f86-04bd-4c94-b8b5-e595c52c48e0" providerId="ADAL" clId="{9EEE3067-F7CD-4A02-8234-BFECE60AF0AC}" dt="2023-12-18T12:10:04.081" v="9301" actId="478"/>
          <ac:spMkLst>
            <pc:docMk/>
            <pc:sldMk cId="421002998" sldId="358"/>
            <ac:spMk id="7" creationId="{A25409FF-6DFF-4F0F-7AED-DF9F2D929535}"/>
          </ac:spMkLst>
        </pc:spChg>
        <pc:spChg chg="add mod">
          <ac:chgData name="Filotas Theodosiou" userId="4d314f86-04bd-4c94-b8b5-e595c52c48e0" providerId="ADAL" clId="{9EEE3067-F7CD-4A02-8234-BFECE60AF0AC}" dt="2023-12-18T12:10:21.955" v="9305" actId="1582"/>
          <ac:spMkLst>
            <pc:docMk/>
            <pc:sldMk cId="421002998" sldId="358"/>
            <ac:spMk id="8" creationId="{C28D49DC-EBC1-19DA-0A20-E38F6FC8DABA}"/>
          </ac:spMkLst>
        </pc:spChg>
        <pc:spChg chg="add mod">
          <ac:chgData name="Filotas Theodosiou" userId="4d314f86-04bd-4c94-b8b5-e595c52c48e0" providerId="ADAL" clId="{9EEE3067-F7CD-4A02-8234-BFECE60AF0AC}" dt="2023-12-18T12:10:27.350" v="9308" actId="14100"/>
          <ac:spMkLst>
            <pc:docMk/>
            <pc:sldMk cId="421002998" sldId="358"/>
            <ac:spMk id="9" creationId="{2A817E49-8EE3-52F5-02C4-254199C5D4DA}"/>
          </ac:spMkLst>
        </pc:spChg>
        <pc:spChg chg="add mod">
          <ac:chgData name="Filotas Theodosiou" userId="4d314f86-04bd-4c94-b8b5-e595c52c48e0" providerId="ADAL" clId="{9EEE3067-F7CD-4A02-8234-BFECE60AF0AC}" dt="2023-12-18T12:10:46.979" v="9318" actId="14100"/>
          <ac:spMkLst>
            <pc:docMk/>
            <pc:sldMk cId="421002998" sldId="358"/>
            <ac:spMk id="11" creationId="{8C958AD3-4FDB-EAEE-D428-E6C2451B3388}"/>
          </ac:spMkLst>
        </pc:spChg>
        <pc:spChg chg="add mod">
          <ac:chgData name="Filotas Theodosiou" userId="4d314f86-04bd-4c94-b8b5-e595c52c48e0" providerId="ADAL" clId="{9EEE3067-F7CD-4A02-8234-BFECE60AF0AC}" dt="2023-12-18T12:11:07.488" v="9322" actId="14100"/>
          <ac:spMkLst>
            <pc:docMk/>
            <pc:sldMk cId="421002998" sldId="358"/>
            <ac:spMk id="12" creationId="{28351A1C-2DA1-8BC2-0D11-939A1034419F}"/>
          </ac:spMkLst>
        </pc:spChg>
        <pc:spChg chg="add mod">
          <ac:chgData name="Filotas Theodosiou" userId="4d314f86-04bd-4c94-b8b5-e595c52c48e0" providerId="ADAL" clId="{9EEE3067-F7CD-4A02-8234-BFECE60AF0AC}" dt="2023-12-18T12:11:27.985" v="9331" actId="14100"/>
          <ac:spMkLst>
            <pc:docMk/>
            <pc:sldMk cId="421002998" sldId="358"/>
            <ac:spMk id="13" creationId="{626D6532-313E-EFA2-233C-ED293F5145DF}"/>
          </ac:spMkLst>
        </pc:spChg>
        <pc:spChg chg="add mod">
          <ac:chgData name="Filotas Theodosiou" userId="4d314f86-04bd-4c94-b8b5-e595c52c48e0" providerId="ADAL" clId="{9EEE3067-F7CD-4A02-8234-BFECE60AF0AC}" dt="2023-12-19T12:57:06.919" v="14313" actId="20577"/>
          <ac:spMkLst>
            <pc:docMk/>
            <pc:sldMk cId="421002998" sldId="358"/>
            <ac:spMk id="14" creationId="{5D28ECF0-D13A-81BA-8C5D-CBF6B1816927}"/>
          </ac:spMkLst>
        </pc:spChg>
        <pc:spChg chg="add mod">
          <ac:chgData name="Filotas Theodosiou" userId="4d314f86-04bd-4c94-b8b5-e595c52c48e0" providerId="ADAL" clId="{9EEE3067-F7CD-4A02-8234-BFECE60AF0AC}" dt="2023-12-18T12:11:48.913" v="9388" actId="20577"/>
          <ac:spMkLst>
            <pc:docMk/>
            <pc:sldMk cId="421002998" sldId="358"/>
            <ac:spMk id="15" creationId="{3B097429-9BD7-48C6-09DF-74F1244AA212}"/>
          </ac:spMkLst>
        </pc:spChg>
        <pc:spChg chg="add mod">
          <ac:chgData name="Filotas Theodosiou" userId="4d314f86-04bd-4c94-b8b5-e595c52c48e0" providerId="ADAL" clId="{9EEE3067-F7CD-4A02-8234-BFECE60AF0AC}" dt="2023-12-18T12:11:56.502" v="9405" actId="20577"/>
          <ac:spMkLst>
            <pc:docMk/>
            <pc:sldMk cId="421002998" sldId="358"/>
            <ac:spMk id="16" creationId="{FDE43186-2471-D27E-004D-599F3D647BD8}"/>
          </ac:spMkLst>
        </pc:spChg>
        <pc:spChg chg="add mod">
          <ac:chgData name="Filotas Theodosiou" userId="4d314f86-04bd-4c94-b8b5-e595c52c48e0" providerId="ADAL" clId="{9EEE3067-F7CD-4A02-8234-BFECE60AF0AC}" dt="2023-12-18T12:12:13.498" v="9466" actId="14100"/>
          <ac:spMkLst>
            <pc:docMk/>
            <pc:sldMk cId="421002998" sldId="358"/>
            <ac:spMk id="17" creationId="{56A33811-1A5E-D8BA-601C-A29D13AD7983}"/>
          </ac:spMkLst>
        </pc:spChg>
        <pc:spChg chg="add mod">
          <ac:chgData name="Filotas Theodosiou" userId="4d314f86-04bd-4c94-b8b5-e595c52c48e0" providerId="ADAL" clId="{9EEE3067-F7CD-4A02-8234-BFECE60AF0AC}" dt="2023-12-18T12:12:27.361" v="9503" actId="20577"/>
          <ac:spMkLst>
            <pc:docMk/>
            <pc:sldMk cId="421002998" sldId="358"/>
            <ac:spMk id="18" creationId="{095E971F-7C4B-175A-72F8-5C3B87163D8B}"/>
          </ac:spMkLst>
        </pc:spChg>
        <pc:picChg chg="add mod">
          <ac:chgData name="Filotas Theodosiou" userId="4d314f86-04bd-4c94-b8b5-e595c52c48e0" providerId="ADAL" clId="{9EEE3067-F7CD-4A02-8234-BFECE60AF0AC}" dt="2023-12-18T12:11:23.446" v="9329" actId="1076"/>
          <ac:picMkLst>
            <pc:docMk/>
            <pc:sldMk cId="421002998" sldId="358"/>
            <ac:picMk id="6" creationId="{35BCD526-580A-4719-42E3-86B6A5DB59B6}"/>
          </ac:picMkLst>
        </pc:picChg>
        <pc:picChg chg="add del mod">
          <ac:chgData name="Filotas Theodosiou" userId="4d314f86-04bd-4c94-b8b5-e595c52c48e0" providerId="ADAL" clId="{9EEE3067-F7CD-4A02-8234-BFECE60AF0AC}" dt="2023-12-18T12:10:32.682" v="9312"/>
          <ac:picMkLst>
            <pc:docMk/>
            <pc:sldMk cId="421002998" sldId="358"/>
            <ac:picMk id="10" creationId="{CAB8E097-8572-A715-5B19-B2E6E7349F91}"/>
          </ac:picMkLst>
        </pc:picChg>
        <pc:cxnChg chg="add mod">
          <ac:chgData name="Filotas Theodosiou" userId="4d314f86-04bd-4c94-b8b5-e595c52c48e0" providerId="ADAL" clId="{9EEE3067-F7CD-4A02-8234-BFECE60AF0AC}" dt="2023-12-18T12:12:40.291" v="9505" actId="1582"/>
          <ac:cxnSpMkLst>
            <pc:docMk/>
            <pc:sldMk cId="421002998" sldId="358"/>
            <ac:cxnSpMk id="20" creationId="{8C3AD04C-E0CB-C6AD-5686-EF0B69ECFADD}"/>
          </ac:cxnSpMkLst>
        </pc:cxnChg>
        <pc:cxnChg chg="add mod">
          <ac:chgData name="Filotas Theodosiou" userId="4d314f86-04bd-4c94-b8b5-e595c52c48e0" providerId="ADAL" clId="{9EEE3067-F7CD-4A02-8234-BFECE60AF0AC}" dt="2023-12-18T12:12:49.156" v="9509" actId="14100"/>
          <ac:cxnSpMkLst>
            <pc:docMk/>
            <pc:sldMk cId="421002998" sldId="358"/>
            <ac:cxnSpMk id="21" creationId="{2BF04FAA-9285-9D1D-24FB-A656F92409AD}"/>
          </ac:cxnSpMkLst>
        </pc:cxnChg>
        <pc:cxnChg chg="add mod">
          <ac:chgData name="Filotas Theodosiou" userId="4d314f86-04bd-4c94-b8b5-e595c52c48e0" providerId="ADAL" clId="{9EEE3067-F7CD-4A02-8234-BFECE60AF0AC}" dt="2023-12-18T12:12:53.435" v="9511" actId="1076"/>
          <ac:cxnSpMkLst>
            <pc:docMk/>
            <pc:sldMk cId="421002998" sldId="358"/>
            <ac:cxnSpMk id="23" creationId="{711AA95D-F0B2-C7B4-8CEF-63250B8289FE}"/>
          </ac:cxnSpMkLst>
        </pc:cxnChg>
        <pc:cxnChg chg="add del mod">
          <ac:chgData name="Filotas Theodosiou" userId="4d314f86-04bd-4c94-b8b5-e595c52c48e0" providerId="ADAL" clId="{9EEE3067-F7CD-4A02-8234-BFECE60AF0AC}" dt="2023-12-18T12:12:55.684" v="9513"/>
          <ac:cxnSpMkLst>
            <pc:docMk/>
            <pc:sldMk cId="421002998" sldId="358"/>
            <ac:cxnSpMk id="24" creationId="{FEDB0FDB-56F3-F183-E8F1-A3215DC25070}"/>
          </ac:cxnSpMkLst>
        </pc:cxnChg>
        <pc:cxnChg chg="add mod">
          <ac:chgData name="Filotas Theodosiou" userId="4d314f86-04bd-4c94-b8b5-e595c52c48e0" providerId="ADAL" clId="{9EEE3067-F7CD-4A02-8234-BFECE60AF0AC}" dt="2023-12-18T12:13:17.507" v="9521" actId="14100"/>
          <ac:cxnSpMkLst>
            <pc:docMk/>
            <pc:sldMk cId="421002998" sldId="358"/>
            <ac:cxnSpMk id="25" creationId="{0CB61118-6752-E9DB-D802-8ABBE79AD9BF}"/>
          </ac:cxnSpMkLst>
        </pc:cxnChg>
        <pc:cxnChg chg="add mod">
          <ac:chgData name="Filotas Theodosiou" userId="4d314f86-04bd-4c94-b8b5-e595c52c48e0" providerId="ADAL" clId="{9EEE3067-F7CD-4A02-8234-BFECE60AF0AC}" dt="2023-12-18T12:13:10.244" v="9518" actId="14100"/>
          <ac:cxnSpMkLst>
            <pc:docMk/>
            <pc:sldMk cId="421002998" sldId="358"/>
            <ac:cxnSpMk id="26" creationId="{9E539F84-A372-C4A4-8EE9-F2827DF34464}"/>
          </ac:cxnSpMkLst>
        </pc:cxnChg>
      </pc:sldChg>
      <pc:sldChg chg="addSp delSp modSp new mod modNotesTx">
        <pc:chgData name="Filotas Theodosiou" userId="4d314f86-04bd-4c94-b8b5-e595c52c48e0" providerId="ADAL" clId="{9EEE3067-F7CD-4A02-8234-BFECE60AF0AC}" dt="2023-12-18T12:33:10.494" v="10223" actId="1076"/>
        <pc:sldMkLst>
          <pc:docMk/>
          <pc:sldMk cId="370606253" sldId="359"/>
        </pc:sldMkLst>
        <pc:spChg chg="mod">
          <ac:chgData name="Filotas Theodosiou" userId="4d314f86-04bd-4c94-b8b5-e595c52c48e0" providerId="ADAL" clId="{9EEE3067-F7CD-4A02-8234-BFECE60AF0AC}" dt="2023-12-18T12:13:49.174" v="9574" actId="20577"/>
          <ac:spMkLst>
            <pc:docMk/>
            <pc:sldMk cId="370606253" sldId="359"/>
            <ac:spMk id="2" creationId="{13D123A6-0A7B-7FCC-DDC4-1E7CFB116FFD}"/>
          </ac:spMkLst>
        </pc:spChg>
        <pc:spChg chg="del">
          <ac:chgData name="Filotas Theodosiou" userId="4d314f86-04bd-4c94-b8b5-e595c52c48e0" providerId="ADAL" clId="{9EEE3067-F7CD-4A02-8234-BFECE60AF0AC}" dt="2023-12-18T12:13:51.936" v="9575" actId="478"/>
          <ac:spMkLst>
            <pc:docMk/>
            <pc:sldMk cId="370606253" sldId="359"/>
            <ac:spMk id="3" creationId="{A6263AE4-FBAA-A251-7947-72B9C8903C13}"/>
          </ac:spMkLst>
        </pc:spChg>
        <pc:spChg chg="add mod">
          <ac:chgData name="Filotas Theodosiou" userId="4d314f86-04bd-4c94-b8b5-e595c52c48e0" providerId="ADAL" clId="{9EEE3067-F7CD-4A02-8234-BFECE60AF0AC}" dt="2023-12-18T12:26:34.817" v="9775" actId="14100"/>
          <ac:spMkLst>
            <pc:docMk/>
            <pc:sldMk cId="370606253" sldId="359"/>
            <ac:spMk id="4" creationId="{CE5B25F9-47EC-D66B-7CE3-4A790EB6114A}"/>
          </ac:spMkLst>
        </pc:spChg>
        <pc:spChg chg="add mod">
          <ac:chgData name="Filotas Theodosiou" userId="4d314f86-04bd-4c94-b8b5-e595c52c48e0" providerId="ADAL" clId="{9EEE3067-F7CD-4A02-8234-BFECE60AF0AC}" dt="2023-12-18T12:26:58.780" v="9784" actId="14100"/>
          <ac:spMkLst>
            <pc:docMk/>
            <pc:sldMk cId="370606253" sldId="359"/>
            <ac:spMk id="5" creationId="{1F89A3B2-D0A1-9E66-5A33-158AB06A3BB5}"/>
          </ac:spMkLst>
        </pc:spChg>
        <pc:spChg chg="add mod">
          <ac:chgData name="Filotas Theodosiou" userId="4d314f86-04bd-4c94-b8b5-e595c52c48e0" providerId="ADAL" clId="{9EEE3067-F7CD-4A02-8234-BFECE60AF0AC}" dt="2023-12-18T12:27:24.367" v="9788" actId="14100"/>
          <ac:spMkLst>
            <pc:docMk/>
            <pc:sldMk cId="370606253" sldId="359"/>
            <ac:spMk id="6" creationId="{8D13FFE1-D299-F6E3-85AC-CF639CA8E5D8}"/>
          </ac:spMkLst>
        </pc:spChg>
        <pc:spChg chg="add mod">
          <ac:chgData name="Filotas Theodosiou" userId="4d314f86-04bd-4c94-b8b5-e595c52c48e0" providerId="ADAL" clId="{9EEE3067-F7CD-4A02-8234-BFECE60AF0AC}" dt="2023-12-18T12:28:01.351" v="9809" actId="14100"/>
          <ac:spMkLst>
            <pc:docMk/>
            <pc:sldMk cId="370606253" sldId="359"/>
            <ac:spMk id="7" creationId="{B2F099F7-7014-55BB-C3AB-F60FBB8A31C6}"/>
          </ac:spMkLst>
        </pc:spChg>
        <pc:spChg chg="add del mod">
          <ac:chgData name="Filotas Theodosiou" userId="4d314f86-04bd-4c94-b8b5-e595c52c48e0" providerId="ADAL" clId="{9EEE3067-F7CD-4A02-8234-BFECE60AF0AC}" dt="2023-12-18T12:28:04.098" v="9811"/>
          <ac:spMkLst>
            <pc:docMk/>
            <pc:sldMk cId="370606253" sldId="359"/>
            <ac:spMk id="10" creationId="{DB7FED26-4535-2EF5-08A5-FC094731161E}"/>
          </ac:spMkLst>
        </pc:spChg>
        <pc:spChg chg="add mod">
          <ac:chgData name="Filotas Theodosiou" userId="4d314f86-04bd-4c94-b8b5-e595c52c48e0" providerId="ADAL" clId="{9EEE3067-F7CD-4A02-8234-BFECE60AF0AC}" dt="2023-12-18T12:28:17.703" v="9847" actId="14100"/>
          <ac:spMkLst>
            <pc:docMk/>
            <pc:sldMk cId="370606253" sldId="359"/>
            <ac:spMk id="11" creationId="{E01CBC72-1DD5-D605-08D7-59DE354DE644}"/>
          </ac:spMkLst>
        </pc:spChg>
        <pc:spChg chg="add mod">
          <ac:chgData name="Filotas Theodosiou" userId="4d314f86-04bd-4c94-b8b5-e595c52c48e0" providerId="ADAL" clId="{9EEE3067-F7CD-4A02-8234-BFECE60AF0AC}" dt="2023-12-18T12:28:31.805" v="9868" actId="20577"/>
          <ac:spMkLst>
            <pc:docMk/>
            <pc:sldMk cId="370606253" sldId="359"/>
            <ac:spMk id="13" creationId="{F872EBD8-01D3-D9D6-97B8-19F441D5712F}"/>
          </ac:spMkLst>
        </pc:spChg>
        <pc:spChg chg="add del mod">
          <ac:chgData name="Filotas Theodosiou" userId="4d314f86-04bd-4c94-b8b5-e595c52c48e0" providerId="ADAL" clId="{9EEE3067-F7CD-4A02-8234-BFECE60AF0AC}" dt="2023-12-18T12:28:40.132" v="9871" actId="478"/>
          <ac:spMkLst>
            <pc:docMk/>
            <pc:sldMk cId="370606253" sldId="359"/>
            <ac:spMk id="15" creationId="{D7D2C74E-E346-BCE5-6515-D39892A9BA3D}"/>
          </ac:spMkLst>
        </pc:spChg>
        <pc:spChg chg="add del">
          <ac:chgData name="Filotas Theodosiou" userId="4d314f86-04bd-4c94-b8b5-e595c52c48e0" providerId="ADAL" clId="{9EEE3067-F7CD-4A02-8234-BFECE60AF0AC}" dt="2023-12-18T12:30:08.531" v="9873"/>
          <ac:spMkLst>
            <pc:docMk/>
            <pc:sldMk cId="370606253" sldId="359"/>
            <ac:spMk id="17" creationId="{D5BDF510-F1C8-E8F1-0CB2-0B0975A6D206}"/>
          </ac:spMkLst>
        </pc:spChg>
        <pc:spChg chg="add mod">
          <ac:chgData name="Filotas Theodosiou" userId="4d314f86-04bd-4c94-b8b5-e595c52c48e0" providerId="ADAL" clId="{9EEE3067-F7CD-4A02-8234-BFECE60AF0AC}" dt="2023-12-18T12:31:48.086" v="9950" actId="1076"/>
          <ac:spMkLst>
            <pc:docMk/>
            <pc:sldMk cId="370606253" sldId="359"/>
            <ac:spMk id="18" creationId="{0025C020-7485-C628-4B4E-DB6908B840F9}"/>
          </ac:spMkLst>
        </pc:spChg>
        <pc:spChg chg="add mod">
          <ac:chgData name="Filotas Theodosiou" userId="4d314f86-04bd-4c94-b8b5-e595c52c48e0" providerId="ADAL" clId="{9EEE3067-F7CD-4A02-8234-BFECE60AF0AC}" dt="2023-12-18T12:32:27.607" v="10067" actId="20577"/>
          <ac:spMkLst>
            <pc:docMk/>
            <pc:sldMk cId="370606253" sldId="359"/>
            <ac:spMk id="19" creationId="{6241100B-0B1C-0D88-299A-9B6472916D5A}"/>
          </ac:spMkLst>
        </pc:spChg>
        <pc:spChg chg="add mod">
          <ac:chgData name="Filotas Theodosiou" userId="4d314f86-04bd-4c94-b8b5-e595c52c48e0" providerId="ADAL" clId="{9EEE3067-F7CD-4A02-8234-BFECE60AF0AC}" dt="2023-12-18T12:33:10.494" v="10223" actId="1076"/>
          <ac:spMkLst>
            <pc:docMk/>
            <pc:sldMk cId="370606253" sldId="359"/>
            <ac:spMk id="20" creationId="{D8DFC546-EE34-C199-631B-42B9F768AD3E}"/>
          </ac:spMkLst>
        </pc:spChg>
        <pc:picChg chg="add mod">
          <ac:chgData name="Filotas Theodosiou" userId="4d314f86-04bd-4c94-b8b5-e595c52c48e0" providerId="ADAL" clId="{9EEE3067-F7CD-4A02-8234-BFECE60AF0AC}" dt="2023-12-18T12:26:49.293" v="9782" actId="1076"/>
          <ac:picMkLst>
            <pc:docMk/>
            <pc:sldMk cId="370606253" sldId="359"/>
            <ac:picMk id="3074" creationId="{7F324967-61C1-0341-AA3B-02D38715C8CD}"/>
          </ac:picMkLst>
        </pc:picChg>
        <pc:picChg chg="add del">
          <ac:chgData name="Filotas Theodosiou" userId="4d314f86-04bd-4c94-b8b5-e595c52c48e0" providerId="ADAL" clId="{9EEE3067-F7CD-4A02-8234-BFECE60AF0AC}" dt="2023-12-18T12:30:08.531" v="9873"/>
          <ac:picMkLst>
            <pc:docMk/>
            <pc:sldMk cId="370606253" sldId="359"/>
            <ac:picMk id="3076" creationId="{59D3D78C-0245-BDF2-2295-F2D29BBB0C83}"/>
          </ac:picMkLst>
        </pc:picChg>
        <pc:picChg chg="add del">
          <ac:chgData name="Filotas Theodosiou" userId="4d314f86-04bd-4c94-b8b5-e595c52c48e0" providerId="ADAL" clId="{9EEE3067-F7CD-4A02-8234-BFECE60AF0AC}" dt="2023-12-18T12:30:08.531" v="9873"/>
          <ac:picMkLst>
            <pc:docMk/>
            <pc:sldMk cId="370606253" sldId="359"/>
            <ac:picMk id="3077" creationId="{931341AB-507E-D256-93C9-F078F9152F0E}"/>
          </ac:picMkLst>
        </pc:picChg>
        <pc:picChg chg="add mod">
          <ac:chgData name="Filotas Theodosiou" userId="4d314f86-04bd-4c94-b8b5-e595c52c48e0" providerId="ADAL" clId="{9EEE3067-F7CD-4A02-8234-BFECE60AF0AC}" dt="2023-12-18T12:31:14.395" v="9898" actId="1076"/>
          <ac:picMkLst>
            <pc:docMk/>
            <pc:sldMk cId="370606253" sldId="359"/>
            <ac:picMk id="3079" creationId="{0B261E8C-1ACD-2720-1B8F-4B7D1E8CD93F}"/>
          </ac:picMkLst>
        </pc:picChg>
        <pc:picChg chg="add mod">
          <ac:chgData name="Filotas Theodosiou" userId="4d314f86-04bd-4c94-b8b5-e595c52c48e0" providerId="ADAL" clId="{9EEE3067-F7CD-4A02-8234-BFECE60AF0AC}" dt="2023-12-18T12:31:13.182" v="9897" actId="1076"/>
          <ac:picMkLst>
            <pc:docMk/>
            <pc:sldMk cId="370606253" sldId="359"/>
            <ac:picMk id="3081" creationId="{1FDCB962-609F-DBE6-7EB9-2229C8D173FF}"/>
          </ac:picMkLst>
        </pc:picChg>
        <pc:cxnChg chg="add mod">
          <ac:chgData name="Filotas Theodosiou" userId="4d314f86-04bd-4c94-b8b5-e595c52c48e0" providerId="ADAL" clId="{9EEE3067-F7CD-4A02-8234-BFECE60AF0AC}" dt="2023-12-18T12:27:49.808" v="9791" actId="14100"/>
          <ac:cxnSpMkLst>
            <pc:docMk/>
            <pc:sldMk cId="370606253" sldId="359"/>
            <ac:cxnSpMk id="8" creationId="{6988C6E0-42B3-8E3C-56FD-E31AE81B75CA}"/>
          </ac:cxnSpMkLst>
        </pc:cxnChg>
        <pc:cxnChg chg="add mod">
          <ac:chgData name="Filotas Theodosiou" userId="4d314f86-04bd-4c94-b8b5-e595c52c48e0" providerId="ADAL" clId="{9EEE3067-F7CD-4A02-8234-BFECE60AF0AC}" dt="2023-12-18T12:28:10.323" v="9813" actId="1076"/>
          <ac:cxnSpMkLst>
            <pc:docMk/>
            <pc:sldMk cId="370606253" sldId="359"/>
            <ac:cxnSpMk id="12" creationId="{A05BD112-296F-3852-EBC4-763B6914BFF1}"/>
          </ac:cxnSpMkLst>
        </pc:cxnChg>
        <pc:cxnChg chg="add mod">
          <ac:chgData name="Filotas Theodosiou" userId="4d314f86-04bd-4c94-b8b5-e595c52c48e0" providerId="ADAL" clId="{9EEE3067-F7CD-4A02-8234-BFECE60AF0AC}" dt="2023-12-18T12:28:25.655" v="9849" actId="1076"/>
          <ac:cxnSpMkLst>
            <pc:docMk/>
            <pc:sldMk cId="370606253" sldId="359"/>
            <ac:cxnSpMk id="14" creationId="{BB988B9A-3107-6047-BF7C-86327E3ECF0A}"/>
          </ac:cxnSpMkLst>
        </pc:cxnChg>
        <pc:cxnChg chg="add del mod">
          <ac:chgData name="Filotas Theodosiou" userId="4d314f86-04bd-4c94-b8b5-e595c52c48e0" providerId="ADAL" clId="{9EEE3067-F7CD-4A02-8234-BFECE60AF0AC}" dt="2023-12-18T12:28:40.132" v="9871" actId="478"/>
          <ac:cxnSpMkLst>
            <pc:docMk/>
            <pc:sldMk cId="370606253" sldId="359"/>
            <ac:cxnSpMk id="16" creationId="{F5D6B2AB-09BA-FAA6-8FF5-74A379630D77}"/>
          </ac:cxnSpMkLst>
        </pc:cxnChg>
      </pc:sldChg>
      <pc:sldChg chg="addSp delSp modSp new mod">
        <pc:chgData name="Filotas Theodosiou" userId="4d314f86-04bd-4c94-b8b5-e595c52c48e0" providerId="ADAL" clId="{9EEE3067-F7CD-4A02-8234-BFECE60AF0AC}" dt="2023-12-18T12:37:48.526" v="10847" actId="20577"/>
        <pc:sldMkLst>
          <pc:docMk/>
          <pc:sldMk cId="3238093161" sldId="360"/>
        </pc:sldMkLst>
        <pc:spChg chg="mod">
          <ac:chgData name="Filotas Theodosiou" userId="4d314f86-04bd-4c94-b8b5-e595c52c48e0" providerId="ADAL" clId="{9EEE3067-F7CD-4A02-8234-BFECE60AF0AC}" dt="2023-12-18T12:33:54.615" v="10256" actId="20577"/>
          <ac:spMkLst>
            <pc:docMk/>
            <pc:sldMk cId="3238093161" sldId="360"/>
            <ac:spMk id="2" creationId="{2AA8DFE9-D107-A83D-C851-7A55EB4312D2}"/>
          </ac:spMkLst>
        </pc:spChg>
        <pc:spChg chg="del">
          <ac:chgData name="Filotas Theodosiou" userId="4d314f86-04bd-4c94-b8b5-e595c52c48e0" providerId="ADAL" clId="{9EEE3067-F7CD-4A02-8234-BFECE60AF0AC}" dt="2023-12-18T12:33:57.160" v="10257" actId="478"/>
          <ac:spMkLst>
            <pc:docMk/>
            <pc:sldMk cId="3238093161" sldId="360"/>
            <ac:spMk id="3" creationId="{5AEBB88D-424C-05AC-11F3-E6C493A4827A}"/>
          </ac:spMkLst>
        </pc:spChg>
        <pc:spChg chg="add mod">
          <ac:chgData name="Filotas Theodosiou" userId="4d314f86-04bd-4c94-b8b5-e595c52c48e0" providerId="ADAL" clId="{9EEE3067-F7CD-4A02-8234-BFECE60AF0AC}" dt="2023-12-18T12:37:48.526" v="10847" actId="20577"/>
          <ac:spMkLst>
            <pc:docMk/>
            <pc:sldMk cId="3238093161" sldId="360"/>
            <ac:spMk id="4" creationId="{8A451437-EA6A-BCB2-4433-7C4DD5E2B239}"/>
          </ac:spMkLst>
        </pc:spChg>
      </pc:sldChg>
      <pc:sldChg chg="addSp delSp modSp new mod">
        <pc:chgData name="Filotas Theodosiou" userId="4d314f86-04bd-4c94-b8b5-e595c52c48e0" providerId="ADAL" clId="{9EEE3067-F7CD-4A02-8234-BFECE60AF0AC}" dt="2023-12-18T13:17:28.077" v="11021" actId="1076"/>
        <pc:sldMkLst>
          <pc:docMk/>
          <pc:sldMk cId="580152857" sldId="361"/>
        </pc:sldMkLst>
        <pc:spChg chg="mod">
          <ac:chgData name="Filotas Theodosiou" userId="4d314f86-04bd-4c94-b8b5-e595c52c48e0" providerId="ADAL" clId="{9EEE3067-F7CD-4A02-8234-BFECE60AF0AC}" dt="2023-12-18T12:38:41.006" v="10872" actId="20577"/>
          <ac:spMkLst>
            <pc:docMk/>
            <pc:sldMk cId="580152857" sldId="361"/>
            <ac:spMk id="2" creationId="{17FF56AA-D0B0-7D27-A72A-CBB6BEA1B500}"/>
          </ac:spMkLst>
        </pc:spChg>
        <pc:spChg chg="del">
          <ac:chgData name="Filotas Theodosiou" userId="4d314f86-04bd-4c94-b8b5-e595c52c48e0" providerId="ADAL" clId="{9EEE3067-F7CD-4A02-8234-BFECE60AF0AC}" dt="2023-12-18T12:38:43.867" v="10873" actId="478"/>
          <ac:spMkLst>
            <pc:docMk/>
            <pc:sldMk cId="580152857" sldId="361"/>
            <ac:spMk id="3" creationId="{888B733B-8018-DF0E-5D10-14E9D0E84AE3}"/>
          </ac:spMkLst>
        </pc:spChg>
        <pc:spChg chg="add mod">
          <ac:chgData name="Filotas Theodosiou" userId="4d314f86-04bd-4c94-b8b5-e595c52c48e0" providerId="ADAL" clId="{9EEE3067-F7CD-4A02-8234-BFECE60AF0AC}" dt="2023-12-18T12:39:23.230" v="10886" actId="14100"/>
          <ac:spMkLst>
            <pc:docMk/>
            <pc:sldMk cId="580152857" sldId="361"/>
            <ac:spMk id="6" creationId="{1B52D4FB-2B9B-ACE4-6042-9F6B124EEE11}"/>
          </ac:spMkLst>
        </pc:spChg>
        <pc:spChg chg="add mod">
          <ac:chgData name="Filotas Theodosiou" userId="4d314f86-04bd-4c94-b8b5-e595c52c48e0" providerId="ADAL" clId="{9EEE3067-F7CD-4A02-8234-BFECE60AF0AC}" dt="2023-12-18T12:39:35.290" v="10889" actId="14100"/>
          <ac:spMkLst>
            <pc:docMk/>
            <pc:sldMk cId="580152857" sldId="361"/>
            <ac:spMk id="7" creationId="{7BBAFDB9-A200-A5D3-DFE4-A0D40F4E720C}"/>
          </ac:spMkLst>
        </pc:spChg>
        <pc:spChg chg="add mod">
          <ac:chgData name="Filotas Theodosiou" userId="4d314f86-04bd-4c94-b8b5-e595c52c48e0" providerId="ADAL" clId="{9EEE3067-F7CD-4A02-8234-BFECE60AF0AC}" dt="2023-12-18T12:39:44.724" v="10897" actId="1076"/>
          <ac:spMkLst>
            <pc:docMk/>
            <pc:sldMk cId="580152857" sldId="361"/>
            <ac:spMk id="8" creationId="{02550F79-2341-6BC3-21A9-FE53A8047330}"/>
          </ac:spMkLst>
        </pc:spChg>
        <pc:spChg chg="add mod">
          <ac:chgData name="Filotas Theodosiou" userId="4d314f86-04bd-4c94-b8b5-e595c52c48e0" providerId="ADAL" clId="{9EEE3067-F7CD-4A02-8234-BFECE60AF0AC}" dt="2023-12-18T12:40:46.029" v="10929" actId="113"/>
          <ac:spMkLst>
            <pc:docMk/>
            <pc:sldMk cId="580152857" sldId="361"/>
            <ac:spMk id="11" creationId="{35F2E72E-54B5-1DC3-4C27-125B93F91CB2}"/>
          </ac:spMkLst>
        </pc:spChg>
        <pc:spChg chg="add mod">
          <ac:chgData name="Filotas Theodosiou" userId="4d314f86-04bd-4c94-b8b5-e595c52c48e0" providerId="ADAL" clId="{9EEE3067-F7CD-4A02-8234-BFECE60AF0AC}" dt="2023-12-18T13:17:07.001" v="10961" actId="1076"/>
          <ac:spMkLst>
            <pc:docMk/>
            <pc:sldMk cId="580152857" sldId="361"/>
            <ac:spMk id="14" creationId="{B389BC65-7657-5422-C5D4-0D577B8468AD}"/>
          </ac:spMkLst>
        </pc:spChg>
        <pc:spChg chg="add mod">
          <ac:chgData name="Filotas Theodosiou" userId="4d314f86-04bd-4c94-b8b5-e595c52c48e0" providerId="ADAL" clId="{9EEE3067-F7CD-4A02-8234-BFECE60AF0AC}" dt="2023-12-18T13:17:28.077" v="11021" actId="1076"/>
          <ac:spMkLst>
            <pc:docMk/>
            <pc:sldMk cId="580152857" sldId="361"/>
            <ac:spMk id="19" creationId="{38C780AA-94FB-1AA9-574C-ED6FB7DAFACA}"/>
          </ac:spMkLst>
        </pc:spChg>
        <pc:picChg chg="add mod">
          <ac:chgData name="Filotas Theodosiou" userId="4d314f86-04bd-4c94-b8b5-e595c52c48e0" providerId="ADAL" clId="{9EEE3067-F7CD-4A02-8234-BFECE60AF0AC}" dt="2023-12-18T12:39:42.009" v="10896" actId="1076"/>
          <ac:picMkLst>
            <pc:docMk/>
            <pc:sldMk cId="580152857" sldId="361"/>
            <ac:picMk id="5" creationId="{AA9383F2-A441-8318-0064-13DF6E31BA2F}"/>
          </ac:picMkLst>
        </pc:picChg>
        <pc:picChg chg="add mod">
          <ac:chgData name="Filotas Theodosiou" userId="4d314f86-04bd-4c94-b8b5-e595c52c48e0" providerId="ADAL" clId="{9EEE3067-F7CD-4A02-8234-BFECE60AF0AC}" dt="2023-12-18T12:40:13.625" v="10900" actId="1076"/>
          <ac:picMkLst>
            <pc:docMk/>
            <pc:sldMk cId="580152857" sldId="361"/>
            <ac:picMk id="10" creationId="{29083830-A26A-8CC2-9967-768281B44402}"/>
          </ac:picMkLst>
        </pc:picChg>
        <pc:picChg chg="add del mod">
          <ac:chgData name="Filotas Theodosiou" userId="4d314f86-04bd-4c94-b8b5-e595c52c48e0" providerId="ADAL" clId="{9EEE3067-F7CD-4A02-8234-BFECE60AF0AC}" dt="2023-12-18T12:41:38.282" v="10953" actId="478"/>
          <ac:picMkLst>
            <pc:docMk/>
            <pc:sldMk cId="580152857" sldId="361"/>
            <ac:picMk id="13" creationId="{EEE89429-D738-433E-1ADF-68AA9B08DD2E}"/>
          </ac:picMkLst>
        </pc:picChg>
        <pc:picChg chg="add mod">
          <ac:chgData name="Filotas Theodosiou" userId="4d314f86-04bd-4c94-b8b5-e595c52c48e0" providerId="ADAL" clId="{9EEE3067-F7CD-4A02-8234-BFECE60AF0AC}" dt="2023-12-18T13:17:07.001" v="10961" actId="1076"/>
          <ac:picMkLst>
            <pc:docMk/>
            <pc:sldMk cId="580152857" sldId="361"/>
            <ac:picMk id="16" creationId="{F67E07E5-7B2A-C23B-96FF-EDB9960C31D6}"/>
          </ac:picMkLst>
        </pc:picChg>
        <pc:picChg chg="add mod">
          <ac:chgData name="Filotas Theodosiou" userId="4d314f86-04bd-4c94-b8b5-e595c52c48e0" providerId="ADAL" clId="{9EEE3067-F7CD-4A02-8234-BFECE60AF0AC}" dt="2023-12-18T13:17:03.640" v="10960" actId="1076"/>
          <ac:picMkLst>
            <pc:docMk/>
            <pc:sldMk cId="580152857" sldId="361"/>
            <ac:picMk id="18" creationId="{AF4925F8-32EE-60F0-9EE8-500BE388BE7B}"/>
          </ac:picMkLst>
        </pc:picChg>
      </pc:sldChg>
      <pc:sldChg chg="addSp delSp modSp new mod">
        <pc:chgData name="Filotas Theodosiou" userId="4d314f86-04bd-4c94-b8b5-e595c52c48e0" providerId="ADAL" clId="{9EEE3067-F7CD-4A02-8234-BFECE60AF0AC}" dt="2023-12-18T13:28:33.176" v="11829" actId="1076"/>
        <pc:sldMkLst>
          <pc:docMk/>
          <pc:sldMk cId="353633704" sldId="362"/>
        </pc:sldMkLst>
        <pc:spChg chg="mod">
          <ac:chgData name="Filotas Theodosiou" userId="4d314f86-04bd-4c94-b8b5-e595c52c48e0" providerId="ADAL" clId="{9EEE3067-F7CD-4A02-8234-BFECE60AF0AC}" dt="2023-12-18T13:18:39.843" v="11104" actId="20577"/>
          <ac:spMkLst>
            <pc:docMk/>
            <pc:sldMk cId="353633704" sldId="362"/>
            <ac:spMk id="2" creationId="{5EE9DCC0-8ECC-F1D3-32D0-9273C08252B8}"/>
          </ac:spMkLst>
        </pc:spChg>
        <pc:spChg chg="del">
          <ac:chgData name="Filotas Theodosiou" userId="4d314f86-04bd-4c94-b8b5-e595c52c48e0" providerId="ADAL" clId="{9EEE3067-F7CD-4A02-8234-BFECE60AF0AC}" dt="2023-12-18T13:18:43.142" v="11105" actId="478"/>
          <ac:spMkLst>
            <pc:docMk/>
            <pc:sldMk cId="353633704" sldId="362"/>
            <ac:spMk id="3" creationId="{358CBD10-EDB2-E9E2-6DAD-C30FD1D52072}"/>
          </ac:spMkLst>
        </pc:spChg>
        <pc:spChg chg="add mod">
          <ac:chgData name="Filotas Theodosiou" userId="4d314f86-04bd-4c94-b8b5-e595c52c48e0" providerId="ADAL" clId="{9EEE3067-F7CD-4A02-8234-BFECE60AF0AC}" dt="2023-12-18T13:23:57.129" v="11345" actId="20577"/>
          <ac:spMkLst>
            <pc:docMk/>
            <pc:sldMk cId="353633704" sldId="362"/>
            <ac:spMk id="4" creationId="{6A157B26-D65A-E31B-4631-03AFAD4A0C83}"/>
          </ac:spMkLst>
        </pc:spChg>
        <pc:spChg chg="add mod">
          <ac:chgData name="Filotas Theodosiou" userId="4d314f86-04bd-4c94-b8b5-e595c52c48e0" providerId="ADAL" clId="{9EEE3067-F7CD-4A02-8234-BFECE60AF0AC}" dt="2023-12-18T13:28:17.597" v="11823" actId="20577"/>
          <ac:spMkLst>
            <pc:docMk/>
            <pc:sldMk cId="353633704" sldId="362"/>
            <ac:spMk id="5" creationId="{C286C162-A55C-C66E-F650-11BD91DB81B4}"/>
          </ac:spMkLst>
        </pc:spChg>
        <pc:spChg chg="add mod">
          <ac:chgData name="Filotas Theodosiou" userId="4d314f86-04bd-4c94-b8b5-e595c52c48e0" providerId="ADAL" clId="{9EEE3067-F7CD-4A02-8234-BFECE60AF0AC}" dt="2023-12-18T13:26:13.945" v="11499" actId="208"/>
          <ac:spMkLst>
            <pc:docMk/>
            <pc:sldMk cId="353633704" sldId="362"/>
            <ac:spMk id="6" creationId="{868022A9-A0FA-9259-58D1-33317FAE4EF2}"/>
          </ac:spMkLst>
        </pc:spChg>
        <pc:spChg chg="add mod">
          <ac:chgData name="Filotas Theodosiou" userId="4d314f86-04bd-4c94-b8b5-e595c52c48e0" providerId="ADAL" clId="{9EEE3067-F7CD-4A02-8234-BFECE60AF0AC}" dt="2023-12-18T13:26:18.403" v="11501" actId="1076"/>
          <ac:spMkLst>
            <pc:docMk/>
            <pc:sldMk cId="353633704" sldId="362"/>
            <ac:spMk id="7" creationId="{5AA1051D-4069-75F0-88DE-AC3F1F6C4A6A}"/>
          </ac:spMkLst>
        </pc:spChg>
        <pc:spChg chg="add mod">
          <ac:chgData name="Filotas Theodosiou" userId="4d314f86-04bd-4c94-b8b5-e595c52c48e0" providerId="ADAL" clId="{9EEE3067-F7CD-4A02-8234-BFECE60AF0AC}" dt="2023-12-18T13:28:31.080" v="11828" actId="1076"/>
          <ac:spMkLst>
            <pc:docMk/>
            <pc:sldMk cId="353633704" sldId="362"/>
            <ac:spMk id="8" creationId="{142078AF-7BFB-DE13-AE70-7AF81759E2E6}"/>
          </ac:spMkLst>
        </pc:spChg>
        <pc:spChg chg="add mod">
          <ac:chgData name="Filotas Theodosiou" userId="4d314f86-04bd-4c94-b8b5-e595c52c48e0" providerId="ADAL" clId="{9EEE3067-F7CD-4A02-8234-BFECE60AF0AC}" dt="2023-12-18T13:28:28.952" v="11827" actId="1076"/>
          <ac:spMkLst>
            <pc:docMk/>
            <pc:sldMk cId="353633704" sldId="362"/>
            <ac:spMk id="9" creationId="{F27A3E25-854B-C42B-4ADD-B43DC9E6BED3}"/>
          </ac:spMkLst>
        </pc:spChg>
        <pc:spChg chg="add mod">
          <ac:chgData name="Filotas Theodosiou" userId="4d314f86-04bd-4c94-b8b5-e595c52c48e0" providerId="ADAL" clId="{9EEE3067-F7CD-4A02-8234-BFECE60AF0AC}" dt="2023-12-18T13:28:33.176" v="11829" actId="1076"/>
          <ac:spMkLst>
            <pc:docMk/>
            <pc:sldMk cId="353633704" sldId="362"/>
            <ac:spMk id="10" creationId="{BFAAAA17-832D-6EC5-C2FE-87DE379F5301}"/>
          </ac:spMkLst>
        </pc:spChg>
        <pc:spChg chg="add mod">
          <ac:chgData name="Filotas Theodosiou" userId="4d314f86-04bd-4c94-b8b5-e595c52c48e0" providerId="ADAL" clId="{9EEE3067-F7CD-4A02-8234-BFECE60AF0AC}" dt="2023-12-18T13:26:54.232" v="11515" actId="14100"/>
          <ac:spMkLst>
            <pc:docMk/>
            <pc:sldMk cId="353633704" sldId="362"/>
            <ac:spMk id="11" creationId="{9317276F-54DB-1968-C63A-A1FC7DBEACC5}"/>
          </ac:spMkLst>
        </pc:spChg>
        <pc:picChg chg="add mod">
          <ac:chgData name="Filotas Theodosiou" userId="4d314f86-04bd-4c94-b8b5-e595c52c48e0" providerId="ADAL" clId="{9EEE3067-F7CD-4A02-8234-BFECE60AF0AC}" dt="2023-12-18T13:28:21.804" v="11825" actId="1076"/>
          <ac:picMkLst>
            <pc:docMk/>
            <pc:sldMk cId="353633704" sldId="362"/>
            <ac:picMk id="6146" creationId="{9FF3005D-68C7-F169-4E9F-5612EC80CCD9}"/>
          </ac:picMkLst>
        </pc:picChg>
      </pc:sldChg>
      <pc:sldChg chg="addSp delSp modSp new mod">
        <pc:chgData name="Filotas Theodosiou" userId="4d314f86-04bd-4c94-b8b5-e595c52c48e0" providerId="ADAL" clId="{9EEE3067-F7CD-4A02-8234-BFECE60AF0AC}" dt="2023-12-18T13:29:50.192" v="11844" actId="1076"/>
        <pc:sldMkLst>
          <pc:docMk/>
          <pc:sldMk cId="2003803357" sldId="363"/>
        </pc:sldMkLst>
        <pc:spChg chg="mod">
          <ac:chgData name="Filotas Theodosiou" userId="4d314f86-04bd-4c94-b8b5-e595c52c48e0" providerId="ADAL" clId="{9EEE3067-F7CD-4A02-8234-BFECE60AF0AC}" dt="2023-12-18T13:29:18.541" v="11841" actId="20577"/>
          <ac:spMkLst>
            <pc:docMk/>
            <pc:sldMk cId="2003803357" sldId="363"/>
            <ac:spMk id="2" creationId="{F69AA315-B21D-8058-6017-8DEF9C2CBF32}"/>
          </ac:spMkLst>
        </pc:spChg>
        <pc:spChg chg="del">
          <ac:chgData name="Filotas Theodosiou" userId="4d314f86-04bd-4c94-b8b5-e595c52c48e0" providerId="ADAL" clId="{9EEE3067-F7CD-4A02-8234-BFECE60AF0AC}" dt="2023-12-18T13:29:21.319" v="11842" actId="478"/>
          <ac:spMkLst>
            <pc:docMk/>
            <pc:sldMk cId="2003803357" sldId="363"/>
            <ac:spMk id="3" creationId="{3D7695CC-DB81-ED05-B588-8C75145D019E}"/>
          </ac:spMkLst>
        </pc:spChg>
        <pc:picChg chg="add mod">
          <ac:chgData name="Filotas Theodosiou" userId="4d314f86-04bd-4c94-b8b5-e595c52c48e0" providerId="ADAL" clId="{9EEE3067-F7CD-4A02-8234-BFECE60AF0AC}" dt="2023-12-18T13:29:50.192" v="11844" actId="1076"/>
          <ac:picMkLst>
            <pc:docMk/>
            <pc:sldMk cId="2003803357" sldId="363"/>
            <ac:picMk id="5" creationId="{27905330-EED2-CB76-5690-C70C22B58C4C}"/>
          </ac:picMkLst>
        </pc:picChg>
      </pc:sldChg>
      <pc:sldChg chg="addSp delSp modSp new mod">
        <pc:chgData name="Filotas Theodosiou" userId="4d314f86-04bd-4c94-b8b5-e595c52c48e0" providerId="ADAL" clId="{9EEE3067-F7CD-4A02-8234-BFECE60AF0AC}" dt="2023-12-18T13:58:47.767" v="13420" actId="20577"/>
        <pc:sldMkLst>
          <pc:docMk/>
          <pc:sldMk cId="3359279229" sldId="364"/>
        </pc:sldMkLst>
        <pc:spChg chg="mod">
          <ac:chgData name="Filotas Theodosiou" userId="4d314f86-04bd-4c94-b8b5-e595c52c48e0" providerId="ADAL" clId="{9EEE3067-F7CD-4A02-8234-BFECE60AF0AC}" dt="2023-12-18T13:30:31.707" v="11916" actId="20577"/>
          <ac:spMkLst>
            <pc:docMk/>
            <pc:sldMk cId="3359279229" sldId="364"/>
            <ac:spMk id="2" creationId="{B55F778F-6F47-8AE4-EF6D-CF783F313558}"/>
          </ac:spMkLst>
        </pc:spChg>
        <pc:spChg chg="del">
          <ac:chgData name="Filotas Theodosiou" userId="4d314f86-04bd-4c94-b8b5-e595c52c48e0" providerId="ADAL" clId="{9EEE3067-F7CD-4A02-8234-BFECE60AF0AC}" dt="2023-12-18T13:39:43.561" v="11917" actId="478"/>
          <ac:spMkLst>
            <pc:docMk/>
            <pc:sldMk cId="3359279229" sldId="364"/>
            <ac:spMk id="3" creationId="{665F5851-1A5B-E01F-F5AB-669CA90C2DD0}"/>
          </ac:spMkLst>
        </pc:spChg>
        <pc:spChg chg="add mod">
          <ac:chgData name="Filotas Theodosiou" userId="4d314f86-04bd-4c94-b8b5-e595c52c48e0" providerId="ADAL" clId="{9EEE3067-F7CD-4A02-8234-BFECE60AF0AC}" dt="2023-12-18T13:58:47.767" v="13420" actId="20577"/>
          <ac:spMkLst>
            <pc:docMk/>
            <pc:sldMk cId="3359279229" sldId="364"/>
            <ac:spMk id="4" creationId="{6ABB08A6-DC76-563E-E48C-6738CDE0FFC3}"/>
          </ac:spMkLst>
        </pc:spChg>
        <pc:picChg chg="add mod">
          <ac:chgData name="Filotas Theodosiou" userId="4d314f86-04bd-4c94-b8b5-e595c52c48e0" providerId="ADAL" clId="{9EEE3067-F7CD-4A02-8234-BFECE60AF0AC}" dt="2023-12-18T13:43:52.861" v="12371" actId="1076"/>
          <ac:picMkLst>
            <pc:docMk/>
            <pc:sldMk cId="3359279229" sldId="364"/>
            <ac:picMk id="8194" creationId="{57B6A0D4-F0B9-F6D1-E75A-38AC8D592A3B}"/>
          </ac:picMkLst>
        </pc:picChg>
      </pc:sldChg>
      <pc:sldChg chg="addSp delSp modSp new mod modNotesTx">
        <pc:chgData name="Filotas Theodosiou" userId="4d314f86-04bd-4c94-b8b5-e595c52c48e0" providerId="ADAL" clId="{9EEE3067-F7CD-4A02-8234-BFECE60AF0AC}" dt="2023-12-18T13:52:31.507" v="12866" actId="1076"/>
        <pc:sldMkLst>
          <pc:docMk/>
          <pc:sldMk cId="2647374949" sldId="365"/>
        </pc:sldMkLst>
        <pc:spChg chg="mod">
          <ac:chgData name="Filotas Theodosiou" userId="4d314f86-04bd-4c94-b8b5-e595c52c48e0" providerId="ADAL" clId="{9EEE3067-F7CD-4A02-8234-BFECE60AF0AC}" dt="2023-12-18T13:44:21.030" v="12422" actId="20577"/>
          <ac:spMkLst>
            <pc:docMk/>
            <pc:sldMk cId="2647374949" sldId="365"/>
            <ac:spMk id="2" creationId="{447B313D-035D-C346-7A67-DBAD83509F7D}"/>
          </ac:spMkLst>
        </pc:spChg>
        <pc:spChg chg="del">
          <ac:chgData name="Filotas Theodosiou" userId="4d314f86-04bd-4c94-b8b5-e595c52c48e0" providerId="ADAL" clId="{9EEE3067-F7CD-4A02-8234-BFECE60AF0AC}" dt="2023-12-18T13:44:24.923" v="12423" actId="478"/>
          <ac:spMkLst>
            <pc:docMk/>
            <pc:sldMk cId="2647374949" sldId="365"/>
            <ac:spMk id="3" creationId="{CDAE228B-C5CD-100C-D04C-AA8B04134925}"/>
          </ac:spMkLst>
        </pc:spChg>
        <pc:spChg chg="add mod">
          <ac:chgData name="Filotas Theodosiou" userId="4d314f86-04bd-4c94-b8b5-e595c52c48e0" providerId="ADAL" clId="{9EEE3067-F7CD-4A02-8234-BFECE60AF0AC}" dt="2023-12-18T13:50:38.586" v="12804" actId="20577"/>
          <ac:spMkLst>
            <pc:docMk/>
            <pc:sldMk cId="2647374949" sldId="365"/>
            <ac:spMk id="4" creationId="{3916DCE7-98E4-D869-AE12-B93593B36B98}"/>
          </ac:spMkLst>
        </pc:spChg>
        <pc:spChg chg="add del mod">
          <ac:chgData name="Filotas Theodosiou" userId="4d314f86-04bd-4c94-b8b5-e595c52c48e0" providerId="ADAL" clId="{9EEE3067-F7CD-4A02-8234-BFECE60AF0AC}" dt="2023-12-18T13:52:22.560" v="12863" actId="478"/>
          <ac:spMkLst>
            <pc:docMk/>
            <pc:sldMk cId="2647374949" sldId="365"/>
            <ac:spMk id="5" creationId="{EBBBE086-9CD3-9F2F-9B36-30DECB5A74C5}"/>
          </ac:spMkLst>
        </pc:spChg>
        <pc:picChg chg="add mod">
          <ac:chgData name="Filotas Theodosiou" userId="4d314f86-04bd-4c94-b8b5-e595c52c48e0" providerId="ADAL" clId="{9EEE3067-F7CD-4A02-8234-BFECE60AF0AC}" dt="2023-12-18T13:48:27.388" v="12426" actId="1076"/>
          <ac:picMkLst>
            <pc:docMk/>
            <pc:sldMk cId="2647374949" sldId="365"/>
            <ac:picMk id="9218" creationId="{2E8B80A8-433C-4CF6-4185-569B5467F6D2}"/>
          </ac:picMkLst>
        </pc:picChg>
        <pc:picChg chg="add mod">
          <ac:chgData name="Filotas Theodosiou" userId="4d314f86-04bd-4c94-b8b5-e595c52c48e0" providerId="ADAL" clId="{9EEE3067-F7CD-4A02-8234-BFECE60AF0AC}" dt="2023-12-18T13:52:29.225" v="12865" actId="14100"/>
          <ac:picMkLst>
            <pc:docMk/>
            <pc:sldMk cId="2647374949" sldId="365"/>
            <ac:picMk id="9220" creationId="{B3F11B1A-B59E-C5AF-5B0F-80E6BF852CC4}"/>
          </ac:picMkLst>
        </pc:picChg>
        <pc:picChg chg="add mod">
          <ac:chgData name="Filotas Theodosiou" userId="4d314f86-04bd-4c94-b8b5-e595c52c48e0" providerId="ADAL" clId="{9EEE3067-F7CD-4A02-8234-BFECE60AF0AC}" dt="2023-12-18T13:52:29.225" v="12865" actId="14100"/>
          <ac:picMkLst>
            <pc:docMk/>
            <pc:sldMk cId="2647374949" sldId="365"/>
            <ac:picMk id="9222" creationId="{19A12F7D-6591-74FD-C0A2-86E780355498}"/>
          </ac:picMkLst>
        </pc:picChg>
        <pc:picChg chg="add mod">
          <ac:chgData name="Filotas Theodosiou" userId="4d314f86-04bd-4c94-b8b5-e595c52c48e0" providerId="ADAL" clId="{9EEE3067-F7CD-4A02-8234-BFECE60AF0AC}" dt="2023-12-18T13:52:31.507" v="12866" actId="1076"/>
          <ac:picMkLst>
            <pc:docMk/>
            <pc:sldMk cId="2647374949" sldId="365"/>
            <ac:picMk id="9224" creationId="{7F39B75E-B136-1E19-496D-1A6D707E7452}"/>
          </ac:picMkLst>
        </pc:picChg>
      </pc:sldChg>
      <pc:sldChg chg="addSp delSp modSp new mod modNotesTx">
        <pc:chgData name="Filotas Theodosiou" userId="4d314f86-04bd-4c94-b8b5-e595c52c48e0" providerId="ADAL" clId="{9EEE3067-F7CD-4A02-8234-BFECE60AF0AC}" dt="2023-12-18T15:28:36.294" v="13952" actId="20577"/>
        <pc:sldMkLst>
          <pc:docMk/>
          <pc:sldMk cId="2340336217" sldId="366"/>
        </pc:sldMkLst>
        <pc:spChg chg="mod">
          <ac:chgData name="Filotas Theodosiou" userId="4d314f86-04bd-4c94-b8b5-e595c52c48e0" providerId="ADAL" clId="{9EEE3067-F7CD-4A02-8234-BFECE60AF0AC}" dt="2023-12-18T13:53:02.892" v="12902" actId="20577"/>
          <ac:spMkLst>
            <pc:docMk/>
            <pc:sldMk cId="2340336217" sldId="366"/>
            <ac:spMk id="2" creationId="{565F3AF9-492A-92B2-0372-CD7793F9F084}"/>
          </ac:spMkLst>
        </pc:spChg>
        <pc:spChg chg="del">
          <ac:chgData name="Filotas Theodosiou" userId="4d314f86-04bd-4c94-b8b5-e595c52c48e0" providerId="ADAL" clId="{9EEE3067-F7CD-4A02-8234-BFECE60AF0AC}" dt="2023-12-18T13:53:05.427" v="12903" actId="478"/>
          <ac:spMkLst>
            <pc:docMk/>
            <pc:sldMk cId="2340336217" sldId="366"/>
            <ac:spMk id="3" creationId="{7D089EAE-4340-6E4D-678B-E5BE7DF224F3}"/>
          </ac:spMkLst>
        </pc:spChg>
        <pc:spChg chg="add mod">
          <ac:chgData name="Filotas Theodosiou" userId="4d314f86-04bd-4c94-b8b5-e595c52c48e0" providerId="ADAL" clId="{9EEE3067-F7CD-4A02-8234-BFECE60AF0AC}" dt="2023-12-18T15:28:02.417" v="13801" actId="14100"/>
          <ac:spMkLst>
            <pc:docMk/>
            <pc:sldMk cId="2340336217" sldId="366"/>
            <ac:spMk id="4" creationId="{0B51D99F-B9E6-C182-7996-C86FC4C70DED}"/>
          </ac:spMkLst>
        </pc:spChg>
        <pc:spChg chg="add del">
          <ac:chgData name="Filotas Theodosiou" userId="4d314f86-04bd-4c94-b8b5-e595c52c48e0" providerId="ADAL" clId="{9EEE3067-F7CD-4A02-8234-BFECE60AF0AC}" dt="2023-12-18T15:20:41.285" v="13448" actId="478"/>
          <ac:spMkLst>
            <pc:docMk/>
            <pc:sldMk cId="2340336217" sldId="366"/>
            <ac:spMk id="7" creationId="{192C3747-8B8D-C8F4-A966-73C41E15989A}"/>
          </ac:spMkLst>
        </pc:spChg>
        <pc:spChg chg="add mod">
          <ac:chgData name="Filotas Theodosiou" userId="4d314f86-04bd-4c94-b8b5-e595c52c48e0" providerId="ADAL" clId="{9EEE3067-F7CD-4A02-8234-BFECE60AF0AC}" dt="2023-12-18T15:21:03.134" v="13455" actId="14100"/>
          <ac:spMkLst>
            <pc:docMk/>
            <pc:sldMk cId="2340336217" sldId="366"/>
            <ac:spMk id="8" creationId="{8CC66DBD-9BA3-D969-7ED3-DBCA1BF0FCBC}"/>
          </ac:spMkLst>
        </pc:spChg>
        <pc:spChg chg="add mod">
          <ac:chgData name="Filotas Theodosiou" userId="4d314f86-04bd-4c94-b8b5-e595c52c48e0" providerId="ADAL" clId="{9EEE3067-F7CD-4A02-8234-BFECE60AF0AC}" dt="2023-12-18T15:21:23.981" v="13463" actId="14100"/>
          <ac:spMkLst>
            <pc:docMk/>
            <pc:sldMk cId="2340336217" sldId="366"/>
            <ac:spMk id="9" creationId="{9318D8F3-B6C5-183C-503A-43699E0BC897}"/>
          </ac:spMkLst>
        </pc:spChg>
        <pc:spChg chg="add mod">
          <ac:chgData name="Filotas Theodosiou" userId="4d314f86-04bd-4c94-b8b5-e595c52c48e0" providerId="ADAL" clId="{9EEE3067-F7CD-4A02-8234-BFECE60AF0AC}" dt="2023-12-18T15:27:56.942" v="13798" actId="1076"/>
          <ac:spMkLst>
            <pc:docMk/>
            <pc:sldMk cId="2340336217" sldId="366"/>
            <ac:spMk id="12" creationId="{DFEDD12C-B758-941D-D69E-FB872CF0E353}"/>
          </ac:spMkLst>
        </pc:spChg>
        <pc:spChg chg="add mod">
          <ac:chgData name="Filotas Theodosiou" userId="4d314f86-04bd-4c94-b8b5-e595c52c48e0" providerId="ADAL" clId="{9EEE3067-F7CD-4A02-8234-BFECE60AF0AC}" dt="2023-12-18T15:27:56.942" v="13798" actId="1076"/>
          <ac:spMkLst>
            <pc:docMk/>
            <pc:sldMk cId="2340336217" sldId="366"/>
            <ac:spMk id="13" creationId="{6668D673-CE2F-9B9F-CA06-4328EE2BF07C}"/>
          </ac:spMkLst>
        </pc:spChg>
        <pc:spChg chg="add mod">
          <ac:chgData name="Filotas Theodosiou" userId="4d314f86-04bd-4c94-b8b5-e595c52c48e0" providerId="ADAL" clId="{9EEE3067-F7CD-4A02-8234-BFECE60AF0AC}" dt="2023-12-18T15:27:56.942" v="13798" actId="1076"/>
          <ac:spMkLst>
            <pc:docMk/>
            <pc:sldMk cId="2340336217" sldId="366"/>
            <ac:spMk id="14" creationId="{5144F0E3-DB1E-6FD3-01B3-D21AAA7A607C}"/>
          </ac:spMkLst>
        </pc:spChg>
        <pc:spChg chg="add mod">
          <ac:chgData name="Filotas Theodosiou" userId="4d314f86-04bd-4c94-b8b5-e595c52c48e0" providerId="ADAL" clId="{9EEE3067-F7CD-4A02-8234-BFECE60AF0AC}" dt="2023-12-18T15:22:43.151" v="13603" actId="14100"/>
          <ac:spMkLst>
            <pc:docMk/>
            <pc:sldMk cId="2340336217" sldId="366"/>
            <ac:spMk id="16" creationId="{01667F97-BDB9-76C3-32B8-E39DA904C454}"/>
          </ac:spMkLst>
        </pc:spChg>
        <pc:spChg chg="add mod">
          <ac:chgData name="Filotas Theodosiou" userId="4d314f86-04bd-4c94-b8b5-e595c52c48e0" providerId="ADAL" clId="{9EEE3067-F7CD-4A02-8234-BFECE60AF0AC}" dt="2023-12-18T15:28:06.505" v="13802" actId="1076"/>
          <ac:spMkLst>
            <pc:docMk/>
            <pc:sldMk cId="2340336217" sldId="366"/>
            <ac:spMk id="20" creationId="{81FC8749-30BE-C862-1615-71643A6849C3}"/>
          </ac:spMkLst>
        </pc:spChg>
        <pc:spChg chg="add mod">
          <ac:chgData name="Filotas Theodosiou" userId="4d314f86-04bd-4c94-b8b5-e595c52c48e0" providerId="ADAL" clId="{9EEE3067-F7CD-4A02-8234-BFECE60AF0AC}" dt="2023-12-18T15:28:36.294" v="13952" actId="20577"/>
          <ac:spMkLst>
            <pc:docMk/>
            <pc:sldMk cId="2340336217" sldId="366"/>
            <ac:spMk id="22" creationId="{AC840976-A4EF-9D9D-7780-BCFEA167AF11}"/>
          </ac:spMkLst>
        </pc:spChg>
        <pc:picChg chg="add mod">
          <ac:chgData name="Filotas Theodosiou" userId="4d314f86-04bd-4c94-b8b5-e595c52c48e0" providerId="ADAL" clId="{9EEE3067-F7CD-4A02-8234-BFECE60AF0AC}" dt="2023-12-18T15:21:11.735" v="13460" actId="1076"/>
          <ac:picMkLst>
            <pc:docMk/>
            <pc:sldMk cId="2340336217" sldId="366"/>
            <ac:picMk id="6" creationId="{CED22FB8-EFE8-4C3B-A340-6980B249F1C9}"/>
          </ac:picMkLst>
        </pc:picChg>
        <pc:cxnChg chg="add mod">
          <ac:chgData name="Filotas Theodosiou" userId="4d314f86-04bd-4c94-b8b5-e595c52c48e0" providerId="ADAL" clId="{9EEE3067-F7CD-4A02-8234-BFECE60AF0AC}" dt="2023-12-18T15:22:29.688" v="13595" actId="1582"/>
          <ac:cxnSpMkLst>
            <pc:docMk/>
            <pc:sldMk cId="2340336217" sldId="366"/>
            <ac:cxnSpMk id="11" creationId="{02664454-AAB5-4016-37C9-DF7669BC56DB}"/>
          </ac:cxnSpMkLst>
        </pc:cxnChg>
        <pc:cxnChg chg="add mod">
          <ac:chgData name="Filotas Theodosiou" userId="4d314f86-04bd-4c94-b8b5-e595c52c48e0" providerId="ADAL" clId="{9EEE3067-F7CD-4A02-8234-BFECE60AF0AC}" dt="2023-12-18T15:22:33.473" v="13597" actId="1076"/>
          <ac:cxnSpMkLst>
            <pc:docMk/>
            <pc:sldMk cId="2340336217" sldId="366"/>
            <ac:cxnSpMk id="15" creationId="{146ADED1-F2DF-802B-5A4F-A130DC8979D1}"/>
          </ac:cxnSpMkLst>
        </pc:cxnChg>
        <pc:cxnChg chg="add mod">
          <ac:chgData name="Filotas Theodosiou" userId="4d314f86-04bd-4c94-b8b5-e595c52c48e0" providerId="ADAL" clId="{9EEE3067-F7CD-4A02-8234-BFECE60AF0AC}" dt="2023-12-18T15:27:51.464" v="13797" actId="14100"/>
          <ac:cxnSpMkLst>
            <pc:docMk/>
            <pc:sldMk cId="2340336217" sldId="366"/>
            <ac:cxnSpMk id="17" creationId="{E1FCE23B-888B-922E-DD06-EE17C3737F3C}"/>
          </ac:cxnSpMkLst>
        </pc:cxnChg>
      </pc:sldChg>
      <pc:sldChg chg="addSp delSp modSp new mod">
        <pc:chgData name="Filotas Theodosiou" userId="4d314f86-04bd-4c94-b8b5-e595c52c48e0" providerId="ADAL" clId="{9EEE3067-F7CD-4A02-8234-BFECE60AF0AC}" dt="2023-12-19T13:00:38.291" v="14339" actId="20577"/>
        <pc:sldMkLst>
          <pc:docMk/>
          <pc:sldMk cId="1615897649" sldId="367"/>
        </pc:sldMkLst>
        <pc:spChg chg="mod">
          <ac:chgData name="Filotas Theodosiou" userId="4d314f86-04bd-4c94-b8b5-e595c52c48e0" providerId="ADAL" clId="{9EEE3067-F7CD-4A02-8234-BFECE60AF0AC}" dt="2023-12-19T13:00:38.291" v="14339" actId="20577"/>
          <ac:spMkLst>
            <pc:docMk/>
            <pc:sldMk cId="1615897649" sldId="367"/>
            <ac:spMk id="2" creationId="{0ECACAF2-59C9-AAAC-458B-F5511C818AF8}"/>
          </ac:spMkLst>
        </pc:spChg>
        <pc:spChg chg="del">
          <ac:chgData name="Filotas Theodosiou" userId="4d314f86-04bd-4c94-b8b5-e595c52c48e0" providerId="ADAL" clId="{9EEE3067-F7CD-4A02-8234-BFECE60AF0AC}" dt="2023-12-18T15:26:29.485" v="13795" actId="478"/>
          <ac:spMkLst>
            <pc:docMk/>
            <pc:sldMk cId="1615897649" sldId="367"/>
            <ac:spMk id="3" creationId="{938E9E31-ECEC-F216-FB0D-EB8A9929B040}"/>
          </ac:spMkLst>
        </pc:spChg>
        <pc:spChg chg="add mod">
          <ac:chgData name="Filotas Theodosiou" userId="4d314f86-04bd-4c94-b8b5-e595c52c48e0" providerId="ADAL" clId="{9EEE3067-F7CD-4A02-8234-BFECE60AF0AC}" dt="2023-12-18T15:37:17.217" v="14059" actId="313"/>
          <ac:spMkLst>
            <pc:docMk/>
            <pc:sldMk cId="1615897649" sldId="367"/>
            <ac:spMk id="4" creationId="{3FF0F4C4-BA82-907A-0642-69BD65B6968B}"/>
          </ac:spMkLst>
        </pc:spChg>
        <pc:picChg chg="add mod">
          <ac:chgData name="Filotas Theodosiou" userId="4d314f86-04bd-4c94-b8b5-e595c52c48e0" providerId="ADAL" clId="{9EEE3067-F7CD-4A02-8234-BFECE60AF0AC}" dt="2023-12-18T15:43:44.100" v="14094" actId="1076"/>
          <ac:picMkLst>
            <pc:docMk/>
            <pc:sldMk cId="1615897649" sldId="367"/>
            <ac:picMk id="6" creationId="{072611BB-7E2A-AD11-E595-EA262B87E970}"/>
          </ac:picMkLst>
        </pc:picChg>
        <pc:picChg chg="add mod">
          <ac:chgData name="Filotas Theodosiou" userId="4d314f86-04bd-4c94-b8b5-e595c52c48e0" providerId="ADAL" clId="{9EEE3067-F7CD-4A02-8234-BFECE60AF0AC}" dt="2023-12-18T15:43:41.268" v="14093" actId="1076"/>
          <ac:picMkLst>
            <pc:docMk/>
            <pc:sldMk cId="1615897649" sldId="367"/>
            <ac:picMk id="8" creationId="{2B28E34E-DF22-62B9-82A9-9C46E1B99F41}"/>
          </ac:picMkLst>
        </pc:picChg>
        <pc:picChg chg="add mod">
          <ac:chgData name="Filotas Theodosiou" userId="4d314f86-04bd-4c94-b8b5-e595c52c48e0" providerId="ADAL" clId="{9EEE3067-F7CD-4A02-8234-BFECE60AF0AC}" dt="2023-12-18T15:43:39.393" v="14092" actId="1076"/>
          <ac:picMkLst>
            <pc:docMk/>
            <pc:sldMk cId="1615897649" sldId="367"/>
            <ac:picMk id="10" creationId="{9EC76473-2DFC-0714-9926-4A88D670796E}"/>
          </ac:picMkLst>
        </pc:picChg>
        <pc:picChg chg="add mod">
          <ac:chgData name="Filotas Theodosiou" userId="4d314f86-04bd-4c94-b8b5-e595c52c48e0" providerId="ADAL" clId="{9EEE3067-F7CD-4A02-8234-BFECE60AF0AC}" dt="2023-12-18T15:43:48.686" v="14097" actId="1076"/>
          <ac:picMkLst>
            <pc:docMk/>
            <pc:sldMk cId="1615897649" sldId="367"/>
            <ac:picMk id="10242" creationId="{1F08DE9C-BB85-E71A-CCA9-EED3A4D3EDEF}"/>
          </ac:picMkLst>
        </pc:picChg>
        <pc:picChg chg="add mod">
          <ac:chgData name="Filotas Theodosiou" userId="4d314f86-04bd-4c94-b8b5-e595c52c48e0" providerId="ADAL" clId="{9EEE3067-F7CD-4A02-8234-BFECE60AF0AC}" dt="2023-12-18T15:43:52.986" v="14100" actId="1076"/>
          <ac:picMkLst>
            <pc:docMk/>
            <pc:sldMk cId="1615897649" sldId="367"/>
            <ac:picMk id="10244" creationId="{6E935AA0-D5D1-29B4-89BA-7BC48D531C22}"/>
          </ac:picMkLst>
        </pc:picChg>
      </pc:sldChg>
      <pc:sldChg chg="addSp delSp modSp new mod">
        <pc:chgData name="Filotas Theodosiou" userId="4d314f86-04bd-4c94-b8b5-e595c52c48e0" providerId="ADAL" clId="{9EEE3067-F7CD-4A02-8234-BFECE60AF0AC}" dt="2023-12-18T16:02:32.836" v="14305" actId="1076"/>
        <pc:sldMkLst>
          <pc:docMk/>
          <pc:sldMk cId="2984362117" sldId="368"/>
        </pc:sldMkLst>
        <pc:spChg chg="mod">
          <ac:chgData name="Filotas Theodosiou" userId="4d314f86-04bd-4c94-b8b5-e595c52c48e0" providerId="ADAL" clId="{9EEE3067-F7CD-4A02-8234-BFECE60AF0AC}" dt="2023-12-18T15:50:40.863" v="14115" actId="313"/>
          <ac:spMkLst>
            <pc:docMk/>
            <pc:sldMk cId="2984362117" sldId="368"/>
            <ac:spMk id="2" creationId="{DB154EC3-F671-5DD8-8991-05005B452485}"/>
          </ac:spMkLst>
        </pc:spChg>
        <pc:spChg chg="del">
          <ac:chgData name="Filotas Theodosiou" userId="4d314f86-04bd-4c94-b8b5-e595c52c48e0" providerId="ADAL" clId="{9EEE3067-F7CD-4A02-8234-BFECE60AF0AC}" dt="2023-12-18T15:50:38.399" v="14114" actId="478"/>
          <ac:spMkLst>
            <pc:docMk/>
            <pc:sldMk cId="2984362117" sldId="368"/>
            <ac:spMk id="3" creationId="{4FF5581C-BF9A-D714-8D9A-DDC48C44AD8B}"/>
          </ac:spMkLst>
        </pc:spChg>
        <pc:spChg chg="add mod">
          <ac:chgData name="Filotas Theodosiou" userId="4d314f86-04bd-4c94-b8b5-e595c52c48e0" providerId="ADAL" clId="{9EEE3067-F7CD-4A02-8234-BFECE60AF0AC}" dt="2023-12-18T15:53:15.820" v="14169" actId="403"/>
          <ac:spMkLst>
            <pc:docMk/>
            <pc:sldMk cId="2984362117" sldId="368"/>
            <ac:spMk id="4" creationId="{51D36D0C-C9F8-7828-5AB9-3D6C491E0321}"/>
          </ac:spMkLst>
        </pc:spChg>
        <pc:spChg chg="add mod">
          <ac:chgData name="Filotas Theodosiou" userId="4d314f86-04bd-4c94-b8b5-e595c52c48e0" providerId="ADAL" clId="{9EEE3067-F7CD-4A02-8234-BFECE60AF0AC}" dt="2023-12-18T15:59:24.970" v="14268" actId="1076"/>
          <ac:spMkLst>
            <pc:docMk/>
            <pc:sldMk cId="2984362117" sldId="368"/>
            <ac:spMk id="7" creationId="{2B592E15-B5EC-08A1-A7FC-AB9D70EA1199}"/>
          </ac:spMkLst>
        </pc:spChg>
        <pc:spChg chg="add mod">
          <ac:chgData name="Filotas Theodosiou" userId="4d314f86-04bd-4c94-b8b5-e595c52c48e0" providerId="ADAL" clId="{9EEE3067-F7CD-4A02-8234-BFECE60AF0AC}" dt="2023-12-18T16:02:06.647" v="14301" actId="20577"/>
          <ac:spMkLst>
            <pc:docMk/>
            <pc:sldMk cId="2984362117" sldId="368"/>
            <ac:spMk id="14" creationId="{15FF67C3-45D7-772C-FBC2-19DF0AB7130F}"/>
          </ac:spMkLst>
        </pc:spChg>
        <pc:spChg chg="add">
          <ac:chgData name="Filotas Theodosiou" userId="4d314f86-04bd-4c94-b8b5-e595c52c48e0" providerId="ADAL" clId="{9EEE3067-F7CD-4A02-8234-BFECE60AF0AC}" dt="2023-12-18T16:02:18.260" v="14302"/>
          <ac:spMkLst>
            <pc:docMk/>
            <pc:sldMk cId="2984362117" sldId="368"/>
            <ac:spMk id="15" creationId="{16BB3891-7E24-73DD-9773-C23E84546781}"/>
          </ac:spMkLst>
        </pc:spChg>
        <pc:picChg chg="add mod">
          <ac:chgData name="Filotas Theodosiou" userId="4d314f86-04bd-4c94-b8b5-e595c52c48e0" providerId="ADAL" clId="{9EEE3067-F7CD-4A02-8234-BFECE60AF0AC}" dt="2023-12-18T15:53:03.629" v="14168" actId="1076"/>
          <ac:picMkLst>
            <pc:docMk/>
            <pc:sldMk cId="2984362117" sldId="368"/>
            <ac:picMk id="6" creationId="{CE76ED62-4950-83F4-932B-5B0A77889D6F}"/>
          </ac:picMkLst>
        </pc:picChg>
        <pc:picChg chg="add del mod">
          <ac:chgData name="Filotas Theodosiou" userId="4d314f86-04bd-4c94-b8b5-e595c52c48e0" providerId="ADAL" clId="{9EEE3067-F7CD-4A02-8234-BFECE60AF0AC}" dt="2023-12-18T15:59:02.872" v="14264" actId="478"/>
          <ac:picMkLst>
            <pc:docMk/>
            <pc:sldMk cId="2984362117" sldId="368"/>
            <ac:picMk id="9" creationId="{7705B90D-5613-FA2A-F645-2A20B7AE41DB}"/>
          </ac:picMkLst>
        </pc:picChg>
        <pc:picChg chg="add mod">
          <ac:chgData name="Filotas Theodosiou" userId="4d314f86-04bd-4c94-b8b5-e595c52c48e0" providerId="ADAL" clId="{9EEE3067-F7CD-4A02-8234-BFECE60AF0AC}" dt="2023-12-18T15:59:21.780" v="14267" actId="1076"/>
          <ac:picMkLst>
            <pc:docMk/>
            <pc:sldMk cId="2984362117" sldId="368"/>
            <ac:picMk id="11" creationId="{4EBFBA8F-926B-BA58-FC6D-EA066EF912D6}"/>
          </ac:picMkLst>
        </pc:picChg>
        <pc:picChg chg="add mod">
          <ac:chgData name="Filotas Theodosiou" userId="4d314f86-04bd-4c94-b8b5-e595c52c48e0" providerId="ADAL" clId="{9EEE3067-F7CD-4A02-8234-BFECE60AF0AC}" dt="2023-12-18T16:01:51.784" v="14273" actId="1076"/>
          <ac:picMkLst>
            <pc:docMk/>
            <pc:sldMk cId="2984362117" sldId="368"/>
            <ac:picMk id="13" creationId="{6B3BCA90-E4B1-3AE6-64FF-536090ADDF69}"/>
          </ac:picMkLst>
        </pc:picChg>
        <pc:picChg chg="add mod">
          <ac:chgData name="Filotas Theodosiou" userId="4d314f86-04bd-4c94-b8b5-e595c52c48e0" providerId="ADAL" clId="{9EEE3067-F7CD-4A02-8234-BFECE60AF0AC}" dt="2023-12-18T16:02:32.836" v="14305" actId="1076"/>
          <ac:picMkLst>
            <pc:docMk/>
            <pc:sldMk cId="2984362117" sldId="368"/>
            <ac:picMk id="17" creationId="{6CA8DE46-AC62-662A-7422-ED7F8B26CE8D}"/>
          </ac:picMkLst>
        </pc:picChg>
      </pc:sldChg>
      <pc:sldChg chg="modSp add mod">
        <pc:chgData name="Filotas Theodosiou" userId="4d314f86-04bd-4c94-b8b5-e595c52c48e0" providerId="ADAL" clId="{9EEE3067-F7CD-4A02-8234-BFECE60AF0AC}" dt="2023-12-19T13:10:45.267" v="14381" actId="20577"/>
        <pc:sldMkLst>
          <pc:docMk/>
          <pc:sldMk cId="2192646244" sldId="369"/>
        </pc:sldMkLst>
        <pc:spChg chg="mod">
          <ac:chgData name="Filotas Theodosiou" userId="4d314f86-04bd-4c94-b8b5-e595c52c48e0" providerId="ADAL" clId="{9EEE3067-F7CD-4A02-8234-BFECE60AF0AC}" dt="2023-12-19T13:10:45.267" v="14381" actId="20577"/>
          <ac:spMkLst>
            <pc:docMk/>
            <pc:sldMk cId="2192646244" sldId="369"/>
            <ac:spMk id="2" creationId="{F729CCE3-CB20-7025-55D5-AAA64A22D9DC}"/>
          </ac:spMkLst>
        </pc:spChg>
      </pc:sldChg>
      <pc:sldChg chg="addSp delSp modSp new mod modNotesTx">
        <pc:chgData name="Filotas Theodosiou" userId="4d314f86-04bd-4c94-b8b5-e595c52c48e0" providerId="ADAL" clId="{9EEE3067-F7CD-4A02-8234-BFECE60AF0AC}" dt="2023-12-19T13:47:32.868" v="16786" actId="1076"/>
        <pc:sldMkLst>
          <pc:docMk/>
          <pc:sldMk cId="907080264" sldId="370"/>
        </pc:sldMkLst>
        <pc:spChg chg="mod">
          <ac:chgData name="Filotas Theodosiou" userId="4d314f86-04bd-4c94-b8b5-e595c52c48e0" providerId="ADAL" clId="{9EEE3067-F7CD-4A02-8234-BFECE60AF0AC}" dt="2023-12-19T13:16:12.143" v="14396" actId="20577"/>
          <ac:spMkLst>
            <pc:docMk/>
            <pc:sldMk cId="907080264" sldId="370"/>
            <ac:spMk id="2" creationId="{73E5FA35-7739-2631-50BD-46EC88A85CCD}"/>
          </ac:spMkLst>
        </pc:spChg>
        <pc:spChg chg="del">
          <ac:chgData name="Filotas Theodosiou" userId="4d314f86-04bd-4c94-b8b5-e595c52c48e0" providerId="ADAL" clId="{9EEE3067-F7CD-4A02-8234-BFECE60AF0AC}" dt="2023-12-19T13:16:14.300" v="14397" actId="478"/>
          <ac:spMkLst>
            <pc:docMk/>
            <pc:sldMk cId="907080264" sldId="370"/>
            <ac:spMk id="3" creationId="{6A9D8F92-67BE-1471-E319-2C8D6088180D}"/>
          </ac:spMkLst>
        </pc:spChg>
        <pc:spChg chg="add mod">
          <ac:chgData name="Filotas Theodosiou" userId="4d314f86-04bd-4c94-b8b5-e595c52c48e0" providerId="ADAL" clId="{9EEE3067-F7CD-4A02-8234-BFECE60AF0AC}" dt="2023-12-19T13:47:22.745" v="16781" actId="1076"/>
          <ac:spMkLst>
            <pc:docMk/>
            <pc:sldMk cId="907080264" sldId="370"/>
            <ac:spMk id="4" creationId="{181ECF63-772E-21A4-DCD2-A7900FEC16F5}"/>
          </ac:spMkLst>
        </pc:spChg>
        <pc:spChg chg="add mod">
          <ac:chgData name="Filotas Theodosiou" userId="4d314f86-04bd-4c94-b8b5-e595c52c48e0" providerId="ADAL" clId="{9EEE3067-F7CD-4A02-8234-BFECE60AF0AC}" dt="2023-12-19T13:47:24.188" v="16782" actId="1076"/>
          <ac:spMkLst>
            <pc:docMk/>
            <pc:sldMk cId="907080264" sldId="370"/>
            <ac:spMk id="7" creationId="{237DA023-D734-AB3B-0C3E-B6B65957819A}"/>
          </ac:spMkLst>
        </pc:spChg>
        <pc:spChg chg="add mod">
          <ac:chgData name="Filotas Theodosiou" userId="4d314f86-04bd-4c94-b8b5-e595c52c48e0" providerId="ADAL" clId="{9EEE3067-F7CD-4A02-8234-BFECE60AF0AC}" dt="2023-12-19T13:26:51.267" v="15643" actId="14100"/>
          <ac:spMkLst>
            <pc:docMk/>
            <pc:sldMk cId="907080264" sldId="370"/>
            <ac:spMk id="8" creationId="{50403184-00B3-9DA9-7AA2-24831A86FCB2}"/>
          </ac:spMkLst>
        </pc:spChg>
        <pc:spChg chg="add del mod">
          <ac:chgData name="Filotas Theodosiou" userId="4d314f86-04bd-4c94-b8b5-e595c52c48e0" providerId="ADAL" clId="{9EEE3067-F7CD-4A02-8234-BFECE60AF0AC}" dt="2023-12-19T13:47:17.895" v="16779" actId="478"/>
          <ac:spMkLst>
            <pc:docMk/>
            <pc:sldMk cId="907080264" sldId="370"/>
            <ac:spMk id="9" creationId="{E565545F-AFD5-7086-941C-9D69D3D191C8}"/>
          </ac:spMkLst>
        </pc:spChg>
        <pc:picChg chg="add mod">
          <ac:chgData name="Filotas Theodosiou" userId="4d314f86-04bd-4c94-b8b5-e595c52c48e0" providerId="ADAL" clId="{9EEE3067-F7CD-4A02-8234-BFECE60AF0AC}" dt="2023-12-19T13:22:36.366" v="15139" actId="1076"/>
          <ac:picMkLst>
            <pc:docMk/>
            <pc:sldMk cId="907080264" sldId="370"/>
            <ac:picMk id="6" creationId="{5C67AB3B-477F-1A48-FA3C-CE704920736C}"/>
          </ac:picMkLst>
        </pc:picChg>
        <pc:picChg chg="add mod">
          <ac:chgData name="Filotas Theodosiou" userId="4d314f86-04bd-4c94-b8b5-e595c52c48e0" providerId="ADAL" clId="{9EEE3067-F7CD-4A02-8234-BFECE60AF0AC}" dt="2023-12-19T13:47:32.868" v="16786" actId="1076"/>
          <ac:picMkLst>
            <pc:docMk/>
            <pc:sldMk cId="907080264" sldId="370"/>
            <ac:picMk id="1026" creationId="{7E8C4719-DEC7-F79F-FE02-AC51E501D3B8}"/>
          </ac:picMkLst>
        </pc:picChg>
      </pc:sldChg>
      <pc:sldChg chg="addSp delSp modSp new mod modNotesTx">
        <pc:chgData name="Filotas Theodosiou" userId="4d314f86-04bd-4c94-b8b5-e595c52c48e0" providerId="ADAL" clId="{9EEE3067-F7CD-4A02-8234-BFECE60AF0AC}" dt="2023-12-19T13:44:32.042" v="16778" actId="1076"/>
        <pc:sldMkLst>
          <pc:docMk/>
          <pc:sldMk cId="2372200727" sldId="371"/>
        </pc:sldMkLst>
        <pc:spChg chg="mod">
          <ac:chgData name="Filotas Theodosiou" userId="4d314f86-04bd-4c94-b8b5-e595c52c48e0" providerId="ADAL" clId="{9EEE3067-F7CD-4A02-8234-BFECE60AF0AC}" dt="2023-12-19T13:30:27.340" v="16117" actId="20577"/>
          <ac:spMkLst>
            <pc:docMk/>
            <pc:sldMk cId="2372200727" sldId="371"/>
            <ac:spMk id="2" creationId="{BBC92D45-B708-472E-CE0C-9039405A9BC2}"/>
          </ac:spMkLst>
        </pc:spChg>
        <pc:spChg chg="del">
          <ac:chgData name="Filotas Theodosiou" userId="4d314f86-04bd-4c94-b8b5-e595c52c48e0" providerId="ADAL" clId="{9EEE3067-F7CD-4A02-8234-BFECE60AF0AC}" dt="2023-12-19T13:30:29.611" v="16118" actId="478"/>
          <ac:spMkLst>
            <pc:docMk/>
            <pc:sldMk cId="2372200727" sldId="371"/>
            <ac:spMk id="3" creationId="{9EA1C55E-5764-70B7-D2B4-9982C50B0FC9}"/>
          </ac:spMkLst>
        </pc:spChg>
        <pc:spChg chg="add del mod">
          <ac:chgData name="Filotas Theodosiou" userId="4d314f86-04bd-4c94-b8b5-e595c52c48e0" providerId="ADAL" clId="{9EEE3067-F7CD-4A02-8234-BFECE60AF0AC}" dt="2023-12-19T13:30:37.275" v="16121"/>
          <ac:spMkLst>
            <pc:docMk/>
            <pc:sldMk cId="2372200727" sldId="371"/>
            <ac:spMk id="4" creationId="{5DDEF399-8B76-ABFD-B4ED-A53D04E0B9A8}"/>
          </ac:spMkLst>
        </pc:spChg>
        <pc:spChg chg="add mod">
          <ac:chgData name="Filotas Theodosiou" userId="4d314f86-04bd-4c94-b8b5-e595c52c48e0" providerId="ADAL" clId="{9EEE3067-F7CD-4A02-8234-BFECE60AF0AC}" dt="2023-12-19T13:36:31.921" v="16507" actId="1076"/>
          <ac:spMkLst>
            <pc:docMk/>
            <pc:sldMk cId="2372200727" sldId="371"/>
            <ac:spMk id="5" creationId="{C8B5E4C2-4A0F-36BD-A29B-0BFBC64B5374}"/>
          </ac:spMkLst>
        </pc:spChg>
        <pc:spChg chg="add mod">
          <ac:chgData name="Filotas Theodosiou" userId="4d314f86-04bd-4c94-b8b5-e595c52c48e0" providerId="ADAL" clId="{9EEE3067-F7CD-4A02-8234-BFECE60AF0AC}" dt="2023-12-19T13:44:25.780" v="16776" actId="1076"/>
          <ac:spMkLst>
            <pc:docMk/>
            <pc:sldMk cId="2372200727" sldId="371"/>
            <ac:spMk id="6" creationId="{408AA08A-8EAE-664E-8BA6-C55AC06956B4}"/>
          </ac:spMkLst>
        </pc:spChg>
        <pc:spChg chg="add del mod">
          <ac:chgData name="Filotas Theodosiou" userId="4d314f86-04bd-4c94-b8b5-e595c52c48e0" providerId="ADAL" clId="{9EEE3067-F7CD-4A02-8234-BFECE60AF0AC}" dt="2023-12-19T13:35:19.853" v="16357" actId="478"/>
          <ac:spMkLst>
            <pc:docMk/>
            <pc:sldMk cId="2372200727" sldId="371"/>
            <ac:spMk id="7" creationId="{C6989BA9-CD96-F0E0-E509-588A7786741C}"/>
          </ac:spMkLst>
        </pc:spChg>
        <pc:picChg chg="add mod">
          <ac:chgData name="Filotas Theodosiou" userId="4d314f86-04bd-4c94-b8b5-e595c52c48e0" providerId="ADAL" clId="{9EEE3067-F7CD-4A02-8234-BFECE60AF0AC}" dt="2023-12-19T13:44:32.042" v="16778" actId="1076"/>
          <ac:picMkLst>
            <pc:docMk/>
            <pc:sldMk cId="2372200727" sldId="371"/>
            <ac:picMk id="9" creationId="{6C4EF2F3-882A-5131-8DD6-4F5698D7C25E}"/>
          </ac:picMkLst>
        </pc:picChg>
        <pc:picChg chg="add del mod">
          <ac:chgData name="Filotas Theodosiou" userId="4d314f86-04bd-4c94-b8b5-e595c52c48e0" providerId="ADAL" clId="{9EEE3067-F7CD-4A02-8234-BFECE60AF0AC}" dt="2023-12-19T13:44:09.686" v="16762" actId="478"/>
          <ac:picMkLst>
            <pc:docMk/>
            <pc:sldMk cId="2372200727" sldId="371"/>
            <ac:picMk id="10" creationId="{B4FD5EF3-CE60-C0F4-0FA4-8F4299205FF1}"/>
          </ac:picMkLst>
        </pc:picChg>
        <pc:picChg chg="add mod">
          <ac:chgData name="Filotas Theodosiou" userId="4d314f86-04bd-4c94-b8b5-e595c52c48e0" providerId="ADAL" clId="{9EEE3067-F7CD-4A02-8234-BFECE60AF0AC}" dt="2023-12-19T13:44:12.782" v="16764" actId="1076"/>
          <ac:picMkLst>
            <pc:docMk/>
            <pc:sldMk cId="2372200727" sldId="371"/>
            <ac:picMk id="11" creationId="{C27DDCD3-181C-5EBA-AEBF-CC469BC3BBD8}"/>
          </ac:picMkLst>
        </pc:picChg>
        <pc:picChg chg="add mod">
          <ac:chgData name="Filotas Theodosiou" userId="4d314f86-04bd-4c94-b8b5-e595c52c48e0" providerId="ADAL" clId="{9EEE3067-F7CD-4A02-8234-BFECE60AF0AC}" dt="2023-12-19T13:36:28.429" v="16506" actId="1076"/>
          <ac:picMkLst>
            <pc:docMk/>
            <pc:sldMk cId="2372200727" sldId="371"/>
            <ac:picMk id="2050" creationId="{66EA0524-AB62-F853-E2F5-1FDCAD083CD0}"/>
          </ac:picMkLst>
        </pc:picChg>
      </pc:sldChg>
      <pc:sldChg chg="addSp delSp modSp new mod modNotesTx">
        <pc:chgData name="Filotas Theodosiou" userId="4d314f86-04bd-4c94-b8b5-e595c52c48e0" providerId="ADAL" clId="{9EEE3067-F7CD-4A02-8234-BFECE60AF0AC}" dt="2023-12-19T14:28:17.269" v="18452" actId="1076"/>
        <pc:sldMkLst>
          <pc:docMk/>
          <pc:sldMk cId="2397463234" sldId="372"/>
        </pc:sldMkLst>
        <pc:spChg chg="mod">
          <ac:chgData name="Filotas Theodosiou" userId="4d314f86-04bd-4c94-b8b5-e595c52c48e0" providerId="ADAL" clId="{9EEE3067-F7CD-4A02-8234-BFECE60AF0AC}" dt="2023-12-19T13:30:46.562" v="16152" actId="20577"/>
          <ac:spMkLst>
            <pc:docMk/>
            <pc:sldMk cId="2397463234" sldId="372"/>
            <ac:spMk id="2" creationId="{82B3952B-2F47-FFF8-1E6E-FE82A469C955}"/>
          </ac:spMkLst>
        </pc:spChg>
        <pc:spChg chg="del">
          <ac:chgData name="Filotas Theodosiou" userId="4d314f86-04bd-4c94-b8b5-e595c52c48e0" providerId="ADAL" clId="{9EEE3067-F7CD-4A02-8234-BFECE60AF0AC}" dt="2023-12-19T13:49:24.106" v="16787" actId="478"/>
          <ac:spMkLst>
            <pc:docMk/>
            <pc:sldMk cId="2397463234" sldId="372"/>
            <ac:spMk id="3" creationId="{0DD16E0E-04F1-3F71-58DE-A2F4CC2989A9}"/>
          </ac:spMkLst>
        </pc:spChg>
        <pc:spChg chg="add mod">
          <ac:chgData name="Filotas Theodosiou" userId="4d314f86-04bd-4c94-b8b5-e595c52c48e0" providerId="ADAL" clId="{9EEE3067-F7CD-4A02-8234-BFECE60AF0AC}" dt="2023-12-19T14:01:57.226" v="17334" actId="20577"/>
          <ac:spMkLst>
            <pc:docMk/>
            <pc:sldMk cId="2397463234" sldId="372"/>
            <ac:spMk id="8" creationId="{DFD79FFF-7514-D5F3-E0D2-E29D4290C623}"/>
          </ac:spMkLst>
        </pc:spChg>
        <pc:picChg chg="add mod">
          <ac:chgData name="Filotas Theodosiou" userId="4d314f86-04bd-4c94-b8b5-e595c52c48e0" providerId="ADAL" clId="{9EEE3067-F7CD-4A02-8234-BFECE60AF0AC}" dt="2023-12-19T14:00:19.902" v="16990" actId="1076"/>
          <ac:picMkLst>
            <pc:docMk/>
            <pc:sldMk cId="2397463234" sldId="372"/>
            <ac:picMk id="5" creationId="{F20F5C0F-24A6-33B4-9F59-24A242EC7E74}"/>
          </ac:picMkLst>
        </pc:picChg>
        <pc:picChg chg="add mod">
          <ac:chgData name="Filotas Theodosiou" userId="4d314f86-04bd-4c94-b8b5-e595c52c48e0" providerId="ADAL" clId="{9EEE3067-F7CD-4A02-8234-BFECE60AF0AC}" dt="2023-12-19T14:00:29.711" v="16994" actId="1076"/>
          <ac:picMkLst>
            <pc:docMk/>
            <pc:sldMk cId="2397463234" sldId="372"/>
            <ac:picMk id="7" creationId="{6D85E38A-6303-3D5F-600B-B2CFEC069685}"/>
          </ac:picMkLst>
        </pc:picChg>
        <pc:picChg chg="add mod">
          <ac:chgData name="Filotas Theodosiou" userId="4d314f86-04bd-4c94-b8b5-e595c52c48e0" providerId="ADAL" clId="{9EEE3067-F7CD-4A02-8234-BFECE60AF0AC}" dt="2023-12-19T14:28:17.269" v="18452" actId="1076"/>
          <ac:picMkLst>
            <pc:docMk/>
            <pc:sldMk cId="2397463234" sldId="372"/>
            <ac:picMk id="3074" creationId="{2BD925D6-FD42-0E8A-25FB-3B7895826F64}"/>
          </ac:picMkLst>
        </pc:picChg>
      </pc:sldChg>
      <pc:sldChg chg="addSp delSp modSp new mod modNotesTx">
        <pc:chgData name="Filotas Theodosiou" userId="4d314f86-04bd-4c94-b8b5-e595c52c48e0" providerId="ADAL" clId="{9EEE3067-F7CD-4A02-8234-BFECE60AF0AC}" dt="2023-12-19T14:26:58.450" v="18432" actId="1076"/>
        <pc:sldMkLst>
          <pc:docMk/>
          <pc:sldMk cId="3844567071" sldId="373"/>
        </pc:sldMkLst>
        <pc:spChg chg="mod">
          <ac:chgData name="Filotas Theodosiou" userId="4d314f86-04bd-4c94-b8b5-e595c52c48e0" providerId="ADAL" clId="{9EEE3067-F7CD-4A02-8234-BFECE60AF0AC}" dt="2023-12-19T14:07:32.051" v="17556" actId="20577"/>
          <ac:spMkLst>
            <pc:docMk/>
            <pc:sldMk cId="3844567071" sldId="373"/>
            <ac:spMk id="2" creationId="{4B739321-CBE7-4473-8D19-7D536C9AD781}"/>
          </ac:spMkLst>
        </pc:spChg>
        <pc:spChg chg="del">
          <ac:chgData name="Filotas Theodosiou" userId="4d314f86-04bd-4c94-b8b5-e595c52c48e0" providerId="ADAL" clId="{9EEE3067-F7CD-4A02-8234-BFECE60AF0AC}" dt="2023-12-19T14:07:35.237" v="17557" actId="478"/>
          <ac:spMkLst>
            <pc:docMk/>
            <pc:sldMk cId="3844567071" sldId="373"/>
            <ac:spMk id="3" creationId="{7427CA3B-7067-6475-DD34-7474DC82C45A}"/>
          </ac:spMkLst>
        </pc:spChg>
        <pc:spChg chg="add mod">
          <ac:chgData name="Filotas Theodosiou" userId="4d314f86-04bd-4c94-b8b5-e595c52c48e0" providerId="ADAL" clId="{9EEE3067-F7CD-4A02-8234-BFECE60AF0AC}" dt="2023-12-19T14:26:58.450" v="18432" actId="1076"/>
          <ac:spMkLst>
            <pc:docMk/>
            <pc:sldMk cId="3844567071" sldId="373"/>
            <ac:spMk id="4" creationId="{EA3DC2DD-80D4-B210-3E91-B9B18EB37977}"/>
          </ac:spMkLst>
        </pc:spChg>
        <pc:spChg chg="add mod">
          <ac:chgData name="Filotas Theodosiou" userId="4d314f86-04bd-4c94-b8b5-e595c52c48e0" providerId="ADAL" clId="{9EEE3067-F7CD-4A02-8234-BFECE60AF0AC}" dt="2023-12-19T14:20:41.562" v="18223" actId="1076"/>
          <ac:spMkLst>
            <pc:docMk/>
            <pc:sldMk cId="3844567071" sldId="373"/>
            <ac:spMk id="5" creationId="{A9CE47BD-A655-0B45-6872-F8A83D3BB0B2}"/>
          </ac:spMkLst>
        </pc:spChg>
        <pc:spChg chg="add mod">
          <ac:chgData name="Filotas Theodosiou" userId="4d314f86-04bd-4c94-b8b5-e595c52c48e0" providerId="ADAL" clId="{9EEE3067-F7CD-4A02-8234-BFECE60AF0AC}" dt="2023-12-19T14:20:39.461" v="18222" actId="1076"/>
          <ac:spMkLst>
            <pc:docMk/>
            <pc:sldMk cId="3844567071" sldId="373"/>
            <ac:spMk id="6" creationId="{2E6BA63E-6DCB-650B-4475-914A13A9F37C}"/>
          </ac:spMkLst>
        </pc:spChg>
        <pc:spChg chg="add mod">
          <ac:chgData name="Filotas Theodosiou" userId="4d314f86-04bd-4c94-b8b5-e595c52c48e0" providerId="ADAL" clId="{9EEE3067-F7CD-4A02-8234-BFECE60AF0AC}" dt="2023-12-19T14:20:36.978" v="18221" actId="1076"/>
          <ac:spMkLst>
            <pc:docMk/>
            <pc:sldMk cId="3844567071" sldId="373"/>
            <ac:spMk id="8" creationId="{B50AD609-79E5-31D9-DAFD-A437FE47D0B3}"/>
          </ac:spMkLst>
        </pc:spChg>
        <pc:spChg chg="add mod">
          <ac:chgData name="Filotas Theodosiou" userId="4d314f86-04bd-4c94-b8b5-e595c52c48e0" providerId="ADAL" clId="{9EEE3067-F7CD-4A02-8234-BFECE60AF0AC}" dt="2023-12-19T14:26:24.504" v="18382" actId="20577"/>
          <ac:spMkLst>
            <pc:docMk/>
            <pc:sldMk cId="3844567071" sldId="373"/>
            <ac:spMk id="9" creationId="{99799BC8-B7E2-AAA6-E5D5-B96F80B3169D}"/>
          </ac:spMkLst>
        </pc:spChg>
      </pc:sldChg>
      <pc:sldChg chg="addSp delSp modSp new mod">
        <pc:chgData name="Filotas Theodosiou" userId="4d314f86-04bd-4c94-b8b5-e595c52c48e0" providerId="ADAL" clId="{9EEE3067-F7CD-4A02-8234-BFECE60AF0AC}" dt="2023-12-19T14:45:26.256" v="19484" actId="1076"/>
        <pc:sldMkLst>
          <pc:docMk/>
          <pc:sldMk cId="3733631019" sldId="374"/>
        </pc:sldMkLst>
        <pc:spChg chg="mod">
          <ac:chgData name="Filotas Theodosiou" userId="4d314f86-04bd-4c94-b8b5-e595c52c48e0" providerId="ADAL" clId="{9EEE3067-F7CD-4A02-8234-BFECE60AF0AC}" dt="2023-12-19T14:31:50.889" v="18892" actId="20577"/>
          <ac:spMkLst>
            <pc:docMk/>
            <pc:sldMk cId="3733631019" sldId="374"/>
            <ac:spMk id="2" creationId="{BAE0BDC4-8945-7427-BD8C-97A32E04FD19}"/>
          </ac:spMkLst>
        </pc:spChg>
        <pc:spChg chg="del">
          <ac:chgData name="Filotas Theodosiou" userId="4d314f86-04bd-4c94-b8b5-e595c52c48e0" providerId="ADAL" clId="{9EEE3067-F7CD-4A02-8234-BFECE60AF0AC}" dt="2023-12-19T14:27:38.516" v="18448" actId="478"/>
          <ac:spMkLst>
            <pc:docMk/>
            <pc:sldMk cId="3733631019" sldId="374"/>
            <ac:spMk id="3" creationId="{DB073868-4BF3-BA30-865C-C84D856CE4A3}"/>
          </ac:spMkLst>
        </pc:spChg>
        <pc:spChg chg="add del mod">
          <ac:chgData name="Filotas Theodosiou" userId="4d314f86-04bd-4c94-b8b5-e595c52c48e0" providerId="ADAL" clId="{9EEE3067-F7CD-4A02-8234-BFECE60AF0AC}" dt="2023-12-19T14:28:10.869" v="18451"/>
          <ac:spMkLst>
            <pc:docMk/>
            <pc:sldMk cId="3733631019" sldId="374"/>
            <ac:spMk id="4" creationId="{6E7CC267-6235-177F-EA2F-EE6765A2CB34}"/>
          </ac:spMkLst>
        </pc:spChg>
        <pc:spChg chg="add mod">
          <ac:chgData name="Filotas Theodosiou" userId="4d314f86-04bd-4c94-b8b5-e595c52c48e0" providerId="ADAL" clId="{9EEE3067-F7CD-4A02-8234-BFECE60AF0AC}" dt="2023-12-19T14:45:26.256" v="19484" actId="1076"/>
          <ac:spMkLst>
            <pc:docMk/>
            <pc:sldMk cId="3733631019" sldId="374"/>
            <ac:spMk id="5" creationId="{52295C19-71ED-2D6E-FD84-DEDC32A492D6}"/>
          </ac:spMkLst>
        </pc:spChg>
      </pc:sldChg>
      <pc:sldChg chg="addSp delSp modSp new mod modNotesTx">
        <pc:chgData name="Filotas Theodosiou" userId="4d314f86-04bd-4c94-b8b5-e595c52c48e0" providerId="ADAL" clId="{9EEE3067-F7CD-4A02-8234-BFECE60AF0AC}" dt="2023-12-19T15:28:39.363" v="19968" actId="1076"/>
        <pc:sldMkLst>
          <pc:docMk/>
          <pc:sldMk cId="3156761511" sldId="375"/>
        </pc:sldMkLst>
        <pc:spChg chg="mod">
          <ac:chgData name="Filotas Theodosiou" userId="4d314f86-04bd-4c94-b8b5-e595c52c48e0" providerId="ADAL" clId="{9EEE3067-F7CD-4A02-8234-BFECE60AF0AC}" dt="2023-12-19T14:32:17.659" v="18937" actId="20577"/>
          <ac:spMkLst>
            <pc:docMk/>
            <pc:sldMk cId="3156761511" sldId="375"/>
            <ac:spMk id="2" creationId="{C2516A81-D771-45CC-A9D4-F64AD183D2CC}"/>
          </ac:spMkLst>
        </pc:spChg>
        <pc:spChg chg="del">
          <ac:chgData name="Filotas Theodosiou" userId="4d314f86-04bd-4c94-b8b5-e595c52c48e0" providerId="ADAL" clId="{9EEE3067-F7CD-4A02-8234-BFECE60AF0AC}" dt="2023-12-19T14:32:19.819" v="18938" actId="478"/>
          <ac:spMkLst>
            <pc:docMk/>
            <pc:sldMk cId="3156761511" sldId="375"/>
            <ac:spMk id="3" creationId="{76714004-1E6A-06E4-4A52-AC29CFFF4673}"/>
          </ac:spMkLst>
        </pc:spChg>
        <pc:spChg chg="add mod">
          <ac:chgData name="Filotas Theodosiou" userId="4d314f86-04bd-4c94-b8b5-e595c52c48e0" providerId="ADAL" clId="{9EEE3067-F7CD-4A02-8234-BFECE60AF0AC}" dt="2023-12-19T15:28:39.363" v="19968" actId="1076"/>
          <ac:spMkLst>
            <pc:docMk/>
            <pc:sldMk cId="3156761511" sldId="375"/>
            <ac:spMk id="4" creationId="{CE7C726C-EBE4-AFE7-AB9C-55CABD6ECBBD}"/>
          </ac:spMkLst>
        </pc:spChg>
      </pc:sldChg>
      <pc:sldChg chg="modSp add mod">
        <pc:chgData name="Filotas Theodosiou" userId="4d314f86-04bd-4c94-b8b5-e595c52c48e0" providerId="ADAL" clId="{9EEE3067-F7CD-4A02-8234-BFECE60AF0AC}" dt="2023-12-19T14:32:12.907" v="18923" actId="20577"/>
        <pc:sldMkLst>
          <pc:docMk/>
          <pc:sldMk cId="728376479" sldId="376"/>
        </pc:sldMkLst>
        <pc:spChg chg="mod">
          <ac:chgData name="Filotas Theodosiou" userId="4d314f86-04bd-4c94-b8b5-e595c52c48e0" providerId="ADAL" clId="{9EEE3067-F7CD-4A02-8234-BFECE60AF0AC}" dt="2023-12-19T14:32:12.907" v="18923" actId="20577"/>
          <ac:spMkLst>
            <pc:docMk/>
            <pc:sldMk cId="728376479" sldId="376"/>
            <ac:spMk id="2" creationId="{F729CCE3-CB20-7025-55D5-AAA64A22D9DC}"/>
          </ac:spMkLst>
        </pc:spChg>
      </pc:sldChg>
      <pc:sldChg chg="add">
        <pc:chgData name="Filotas Theodosiou" userId="4d314f86-04bd-4c94-b8b5-e595c52c48e0" providerId="ADAL" clId="{9EEE3067-F7CD-4A02-8234-BFECE60AF0AC}" dt="2023-12-19T15:34:26.346" v="20102"/>
        <pc:sldMkLst>
          <pc:docMk/>
          <pc:sldMk cId="194270639" sldId="377"/>
        </pc:sldMkLst>
      </pc:sldChg>
      <pc:sldChg chg="modSp add del mod">
        <pc:chgData name="Filotas Theodosiou" userId="4d314f86-04bd-4c94-b8b5-e595c52c48e0" providerId="ADAL" clId="{9EEE3067-F7CD-4A02-8234-BFECE60AF0AC}" dt="2023-12-19T15:34:18.884" v="20101" actId="47"/>
        <pc:sldMkLst>
          <pc:docMk/>
          <pc:sldMk cId="2672953809" sldId="377"/>
        </pc:sldMkLst>
        <pc:spChg chg="mod">
          <ac:chgData name="Filotas Theodosiou" userId="4d314f86-04bd-4c94-b8b5-e595c52c48e0" providerId="ADAL" clId="{9EEE3067-F7CD-4A02-8234-BFECE60AF0AC}" dt="2023-12-19T15:30:21.990" v="20026" actId="20577"/>
          <ac:spMkLst>
            <pc:docMk/>
            <pc:sldMk cId="2672953809" sldId="377"/>
            <ac:spMk id="2" creationId="{F729CCE3-CB20-7025-55D5-AAA64A22D9DC}"/>
          </ac:spMkLst>
        </pc:spChg>
      </pc:sldChg>
      <pc:sldChg chg="modSp add del mod">
        <pc:chgData name="Filotas Theodosiou" userId="4d314f86-04bd-4c94-b8b5-e595c52c48e0" providerId="ADAL" clId="{9EEE3067-F7CD-4A02-8234-BFECE60AF0AC}" dt="2023-12-19T15:29:35.309" v="20010" actId="47"/>
        <pc:sldMkLst>
          <pc:docMk/>
          <pc:sldMk cId="3165947875" sldId="377"/>
        </pc:sldMkLst>
        <pc:spChg chg="mod">
          <ac:chgData name="Filotas Theodosiou" userId="4d314f86-04bd-4c94-b8b5-e595c52c48e0" providerId="ADAL" clId="{9EEE3067-F7CD-4A02-8234-BFECE60AF0AC}" dt="2023-12-19T15:29:30.050" v="20009" actId="20577"/>
          <ac:spMkLst>
            <pc:docMk/>
            <pc:sldMk cId="3165947875" sldId="377"/>
            <ac:spMk id="2" creationId="{F729CCE3-CB20-7025-55D5-AAA64A22D9DC}"/>
          </ac:spMkLst>
        </pc:spChg>
      </pc:sldChg>
      <pc:sldChg chg="modSp new del mod">
        <pc:chgData name="Filotas Theodosiou" userId="4d314f86-04bd-4c94-b8b5-e595c52c48e0" providerId="ADAL" clId="{9EEE3067-F7CD-4A02-8234-BFECE60AF0AC}" dt="2023-12-19T15:34:16.688" v="20099" actId="47"/>
        <pc:sldMkLst>
          <pc:docMk/>
          <pc:sldMk cId="844635884" sldId="378"/>
        </pc:sldMkLst>
        <pc:spChg chg="mod">
          <ac:chgData name="Filotas Theodosiou" userId="4d314f86-04bd-4c94-b8b5-e595c52c48e0" providerId="ADAL" clId="{9EEE3067-F7CD-4A02-8234-BFECE60AF0AC}" dt="2023-12-19T15:30:28.771" v="20047" actId="20577"/>
          <ac:spMkLst>
            <pc:docMk/>
            <pc:sldMk cId="844635884" sldId="378"/>
            <ac:spMk id="2" creationId="{CD7F2E82-AD26-21AF-2EE7-D6EFD210580A}"/>
          </ac:spMkLst>
        </pc:spChg>
      </pc:sldChg>
      <pc:sldChg chg="modSp new del mod">
        <pc:chgData name="Filotas Theodosiou" userId="4d314f86-04bd-4c94-b8b5-e595c52c48e0" providerId="ADAL" clId="{9EEE3067-F7CD-4A02-8234-BFECE60AF0AC}" dt="2023-12-19T15:34:17.031" v="20100" actId="47"/>
        <pc:sldMkLst>
          <pc:docMk/>
          <pc:sldMk cId="926243326" sldId="379"/>
        </pc:sldMkLst>
        <pc:spChg chg="mod">
          <ac:chgData name="Filotas Theodosiou" userId="4d314f86-04bd-4c94-b8b5-e595c52c48e0" providerId="ADAL" clId="{9EEE3067-F7CD-4A02-8234-BFECE60AF0AC}" dt="2023-12-19T15:33:34.861" v="20098" actId="20577"/>
          <ac:spMkLst>
            <pc:docMk/>
            <pc:sldMk cId="926243326" sldId="379"/>
            <ac:spMk id="2" creationId="{77365E5F-7542-0BF9-A561-8FEC590B148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8DB081-EEE9-45F9-9382-43446ADF2A70}" type="datetimeFigureOut">
              <a:rPr lang="nl-BE" smtClean="0"/>
              <a:t>19/12/2023</a:t>
            </a:fld>
            <a:endParaRPr lang="nl-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40FD18-9381-4176-9C65-6C3408776D9E}" type="slidenum">
              <a:rPr lang="nl-BE" smtClean="0"/>
              <a:t>‹#›</a:t>
            </a:fld>
            <a:endParaRPr lang="nl-BE"/>
          </a:p>
        </p:txBody>
      </p:sp>
    </p:spTree>
    <p:extLst>
      <p:ext uri="{BB962C8B-B14F-4D97-AF65-F5344CB8AC3E}">
        <p14:creationId xmlns:p14="http://schemas.microsoft.com/office/powerpoint/2010/main" val="103374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3</a:t>
            </a:fld>
            <a:endParaRPr lang="nl-BE"/>
          </a:p>
        </p:txBody>
      </p:sp>
    </p:spTree>
    <p:extLst>
      <p:ext uri="{BB962C8B-B14F-4D97-AF65-F5344CB8AC3E}">
        <p14:creationId xmlns:p14="http://schemas.microsoft.com/office/powerpoint/2010/main" val="1320091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believe that most of these is because people do not understand these models and generalize easily. For example, ETS has limitations but it still is a great model!</a:t>
            </a:r>
          </a:p>
          <a:p>
            <a:endParaRPr lang="en-US" dirty="0"/>
          </a:p>
          <a:p>
            <a:r>
              <a:rPr lang="en-US" dirty="0"/>
              <a:t>Of course is not just statistics. Then a statistician would train them! GPUs, parallel training, data collection, data filtering, heuristics, </a:t>
            </a:r>
            <a:r>
              <a:rPr lang="en-US" dirty="0" err="1"/>
              <a:t>reinforcments</a:t>
            </a:r>
            <a:r>
              <a:rPr lang="en-US" dirty="0"/>
              <a:t> learning</a:t>
            </a:r>
          </a:p>
          <a:p>
            <a:r>
              <a:rPr lang="en-US" dirty="0"/>
              <a:t>I would say yeah, its generating probabilistic outputs. So its based around statistical properties</a:t>
            </a:r>
          </a:p>
          <a:p>
            <a:r>
              <a:rPr lang="en-US" dirty="0"/>
              <a:t>But by saying I don’t think its just statistics. </a:t>
            </a:r>
            <a:r>
              <a:rPr lang="en-US" dirty="0" err="1"/>
              <a:t>Equivelantly</a:t>
            </a:r>
            <a:r>
              <a:rPr lang="en-US" dirty="0"/>
              <a:t>, physics is mathematics and since given how </a:t>
            </a:r>
            <a:r>
              <a:rPr lang="en-US" dirty="0" err="1"/>
              <a:t>higgs</a:t>
            </a:r>
            <a:r>
              <a:rPr lang="en-US" dirty="0"/>
              <a:t> </a:t>
            </a:r>
            <a:r>
              <a:rPr lang="en-US" dirty="0" err="1"/>
              <a:t>bozon</a:t>
            </a:r>
            <a:r>
              <a:rPr lang="en-US" dirty="0"/>
              <a:t> is discovered, physics is statistics too.</a:t>
            </a:r>
          </a:p>
          <a:p>
            <a:r>
              <a:rPr lang="en-US" dirty="0"/>
              <a:t>Yes, they cannot reason</a:t>
            </a:r>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6</a:t>
            </a:fld>
            <a:endParaRPr lang="nl-BE"/>
          </a:p>
        </p:txBody>
      </p:sp>
    </p:spTree>
    <p:extLst>
      <p:ext uri="{BB962C8B-B14F-4D97-AF65-F5344CB8AC3E}">
        <p14:creationId xmlns:p14="http://schemas.microsoft.com/office/powerpoint/2010/main" val="1373674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They need to “understand” different concepts to make a next word prediction</a:t>
            </a:r>
          </a:p>
          <a:p>
            <a:r>
              <a:rPr lang="en-US" dirty="0"/>
              <a:t>- What is a mathematician, </a:t>
            </a:r>
            <a:r>
              <a:rPr lang="en-US" dirty="0" err="1"/>
              <a:t>whats</a:t>
            </a:r>
            <a:r>
              <a:rPr lang="en-US" dirty="0"/>
              <a:t> an Enigma machine, what its connection to the turning method to decrypt it?</a:t>
            </a:r>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11</a:t>
            </a:fld>
            <a:endParaRPr lang="nl-BE"/>
          </a:p>
        </p:txBody>
      </p:sp>
    </p:spTree>
    <p:extLst>
      <p:ext uri="{BB962C8B-B14F-4D97-AF65-F5344CB8AC3E}">
        <p14:creationId xmlns:p14="http://schemas.microsoft.com/office/powerpoint/2010/main" val="1261609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Samples from the training distribution</a:t>
            </a:r>
          </a:p>
          <a:p>
            <a:pPr marL="171450" indent="-171450">
              <a:buFontTx/>
              <a:buChar char="-"/>
            </a:pPr>
            <a:r>
              <a:rPr lang="en-US" dirty="0"/>
              <a:t>Companies hire people to make these documents</a:t>
            </a:r>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13</a:t>
            </a:fld>
            <a:endParaRPr lang="nl-BE"/>
          </a:p>
        </p:txBody>
      </p:sp>
    </p:spTree>
    <p:extLst>
      <p:ext uri="{BB962C8B-B14F-4D97-AF65-F5344CB8AC3E}">
        <p14:creationId xmlns:p14="http://schemas.microsoft.com/office/powerpoint/2010/main" val="1939471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Step 1 -&gt; is model fine tuning!</a:t>
            </a:r>
          </a:p>
          <a:p>
            <a:pPr marL="171450" indent="-171450">
              <a:buFontTx/>
              <a:buChar char="-"/>
            </a:pPr>
            <a:r>
              <a:rPr lang="en-US" dirty="0"/>
              <a:t>Step 2 -&gt; Generate multiple outputs for the same prompt (as the example before) </a:t>
            </a:r>
          </a:p>
          <a:p>
            <a:pPr marL="171450" indent="-171450">
              <a:buFontTx/>
              <a:buChar char="-"/>
            </a:pPr>
            <a:r>
              <a:rPr lang="en-US" dirty="0"/>
              <a:t>A labeler ranks the outputs from best to worst</a:t>
            </a:r>
          </a:p>
          <a:p>
            <a:pPr marL="171450" indent="-171450">
              <a:buFontTx/>
              <a:buChar char="-"/>
            </a:pPr>
            <a:r>
              <a:rPr lang="en-US" dirty="0"/>
              <a:t>The data is used to train a reward model using reinforcement learning (Inventory people might be familiar with Q- learning)</a:t>
            </a:r>
          </a:p>
          <a:p>
            <a:pPr marL="171450" indent="-171450">
              <a:buFontTx/>
              <a:buChar char="-"/>
            </a:pPr>
            <a:r>
              <a:rPr lang="en-US" dirty="0"/>
              <a:t>The task is automated! A model generates output, another uses the learnt policy to rank them and the </a:t>
            </a:r>
            <a:r>
              <a:rPr lang="en-US" dirty="0" err="1"/>
              <a:t>behvaior</a:t>
            </a:r>
            <a:r>
              <a:rPr lang="en-US" dirty="0"/>
              <a:t> of the model is aligned!</a:t>
            </a:r>
          </a:p>
          <a:p>
            <a:pPr marL="171450" indent="-171450">
              <a:buFontTx/>
              <a:buChar char="-"/>
            </a:pPr>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15</a:t>
            </a:fld>
            <a:endParaRPr lang="nl-BE"/>
          </a:p>
        </p:txBody>
      </p:sp>
    </p:spTree>
    <p:extLst>
      <p:ext uri="{BB962C8B-B14F-4D97-AF65-F5344CB8AC3E}">
        <p14:creationId xmlns:p14="http://schemas.microsoft.com/office/powerpoint/2010/main" val="3504861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19</a:t>
            </a:fld>
            <a:endParaRPr lang="nl-BE"/>
          </a:p>
        </p:txBody>
      </p:sp>
    </p:spTree>
    <p:extLst>
      <p:ext uri="{BB962C8B-B14F-4D97-AF65-F5344CB8AC3E}">
        <p14:creationId xmlns:p14="http://schemas.microsoft.com/office/powerpoint/2010/main" val="3133788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20</a:t>
            </a:fld>
            <a:endParaRPr lang="nl-BE"/>
          </a:p>
        </p:txBody>
      </p:sp>
    </p:spTree>
    <p:extLst>
      <p:ext uri="{BB962C8B-B14F-4D97-AF65-F5344CB8AC3E}">
        <p14:creationId xmlns:p14="http://schemas.microsoft.com/office/powerpoint/2010/main" val="4285885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as with the titles, I am taking it step by step and building the paragraph by comparing the </a:t>
            </a:r>
            <a:r>
              <a:rPr lang="en-US" dirty="0" err="1"/>
              <a:t>candtaites</a:t>
            </a:r>
            <a:r>
              <a:rPr lang="en-US" dirty="0"/>
              <a:t> it generated for me. I am seeing what works and what does not!</a:t>
            </a:r>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21</a:t>
            </a:fld>
            <a:endParaRPr lang="nl-BE"/>
          </a:p>
        </p:txBody>
      </p:sp>
    </p:spTree>
    <p:extLst>
      <p:ext uri="{BB962C8B-B14F-4D97-AF65-F5344CB8AC3E}">
        <p14:creationId xmlns:p14="http://schemas.microsoft.com/office/powerpoint/2010/main" val="1094343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Few shot learning is one of the most powerful prompting tricks.</a:t>
            </a:r>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22</a:t>
            </a:fld>
            <a:endParaRPr lang="nl-BE"/>
          </a:p>
        </p:txBody>
      </p:sp>
    </p:spTree>
    <p:extLst>
      <p:ext uri="{BB962C8B-B14F-4D97-AF65-F5344CB8AC3E}">
        <p14:creationId xmlns:p14="http://schemas.microsoft.com/office/powerpoint/2010/main" val="3975656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you want to communicate a something </a:t>
            </a:r>
            <a:r>
              <a:rPr lang="en-US" dirty="0" err="1"/>
              <a:t>compelx</a:t>
            </a:r>
            <a:r>
              <a:rPr lang="en-US" dirty="0"/>
              <a:t> to a non </a:t>
            </a:r>
            <a:r>
              <a:rPr lang="en-US" dirty="0" err="1"/>
              <a:t>exper</a:t>
            </a:r>
            <a:r>
              <a:rPr lang="en-US" dirty="0"/>
              <a:t> crowd!</a:t>
            </a:r>
          </a:p>
          <a:p>
            <a:r>
              <a:rPr lang="en-US" dirty="0"/>
              <a:t>- LLMs can help you adjust the style!</a:t>
            </a:r>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23</a:t>
            </a:fld>
            <a:endParaRPr lang="nl-BE"/>
          </a:p>
        </p:txBody>
      </p:sp>
    </p:spTree>
    <p:extLst>
      <p:ext uri="{BB962C8B-B14F-4D97-AF65-F5344CB8AC3E}">
        <p14:creationId xmlns:p14="http://schemas.microsoft.com/office/powerpoint/2010/main" val="527634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26</a:t>
            </a:fld>
            <a:endParaRPr lang="nl-BE"/>
          </a:p>
        </p:txBody>
      </p:sp>
    </p:spTree>
    <p:extLst>
      <p:ext uri="{BB962C8B-B14F-4D97-AF65-F5344CB8AC3E}">
        <p14:creationId xmlns:p14="http://schemas.microsoft.com/office/powerpoint/2010/main" val="1213141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I am coding 70% on my day-to-day tasks. I am coding for many years now. </a:t>
            </a:r>
          </a:p>
          <a:p>
            <a:pPr marL="171450" indent="-171450">
              <a:buFontTx/>
              <a:buChar char="-"/>
            </a:pPr>
            <a:r>
              <a:rPr lang="en-US" dirty="0"/>
              <a:t>Since starting using copilot is very hard for me to go back to coding without it</a:t>
            </a:r>
          </a:p>
          <a:p>
            <a:pPr marL="171450" indent="-171450">
              <a:buFontTx/>
              <a:buChar char="-"/>
            </a:pPr>
            <a:r>
              <a:rPr lang="en-US" dirty="0"/>
              <a:t>Its like a new coding world has open.</a:t>
            </a:r>
          </a:p>
          <a:p>
            <a:pPr marL="171450" indent="-171450">
              <a:buFontTx/>
              <a:buChar char="-"/>
            </a:pPr>
            <a:r>
              <a:rPr lang="en-US" dirty="0"/>
              <a:t>If we have time I can give some real world usage examples of how to use it </a:t>
            </a:r>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29</a:t>
            </a:fld>
            <a:endParaRPr lang="nl-BE"/>
          </a:p>
        </p:txBody>
      </p:sp>
    </p:spTree>
    <p:extLst>
      <p:ext uri="{BB962C8B-B14F-4D97-AF65-F5344CB8AC3E}">
        <p14:creationId xmlns:p14="http://schemas.microsoft.com/office/powerpoint/2010/main" val="3806856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 So we are working on this side project with two very good programmers where we try to replicate a great R package to python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While I understand some parts from R my coding skills are not so great. </a:t>
            </a:r>
            <a:r>
              <a:rPr lang="nl-BE" dirty="0" err="1"/>
              <a:t>And</a:t>
            </a:r>
            <a:r>
              <a:rPr lang="nl-BE" dirty="0"/>
              <a:t> I </a:t>
            </a:r>
            <a:r>
              <a:rPr lang="nl-BE" dirty="0" err="1"/>
              <a:t>dont</a:t>
            </a:r>
            <a:r>
              <a:rPr lang="nl-BE" dirty="0"/>
              <a:t> have a lot of time </a:t>
            </a:r>
            <a:r>
              <a:rPr lang="nl-BE" dirty="0" err="1"/>
              <a:t>to</a:t>
            </a:r>
            <a:r>
              <a:rPr lang="nl-BE" dirty="0"/>
              <a:t> </a:t>
            </a:r>
            <a:r>
              <a:rPr lang="nl-BE" dirty="0" err="1"/>
              <a:t>work</a:t>
            </a:r>
            <a:r>
              <a:rPr lang="nl-BE" dirty="0"/>
              <a:t> on </a:t>
            </a:r>
            <a:r>
              <a:rPr lang="nl-BE" dirty="0" err="1"/>
              <a:t>it</a:t>
            </a:r>
            <a:endParaRPr lang="nl-BE"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BE" dirty="0" err="1"/>
              <a:t>So</a:t>
            </a:r>
            <a:r>
              <a:rPr lang="nl-BE" dirty="0"/>
              <a:t> I </a:t>
            </a:r>
            <a:r>
              <a:rPr lang="nl-BE" dirty="0" err="1"/>
              <a:t>use</a:t>
            </a:r>
            <a:r>
              <a:rPr lang="nl-BE" dirty="0"/>
              <a:t> </a:t>
            </a:r>
            <a:r>
              <a:rPr lang="nl-BE" dirty="0" err="1"/>
              <a:t>an</a:t>
            </a:r>
            <a:r>
              <a:rPr lang="nl-BE" dirty="0"/>
              <a:t> LLM </a:t>
            </a:r>
            <a:r>
              <a:rPr lang="nl-BE" dirty="0" err="1"/>
              <a:t>to</a:t>
            </a:r>
            <a:r>
              <a:rPr lang="nl-BE" dirty="0"/>
              <a:t> assist me</a:t>
            </a:r>
            <a:endParaRPr lang="en-US" dirty="0"/>
          </a:p>
        </p:txBody>
      </p:sp>
      <p:sp>
        <p:nvSpPr>
          <p:cNvPr id="4" name="Slide Number Placeholder 3"/>
          <p:cNvSpPr>
            <a:spLocks noGrp="1"/>
          </p:cNvSpPr>
          <p:nvPr>
            <p:ph type="sldNum" sz="quarter" idx="5"/>
          </p:nvPr>
        </p:nvSpPr>
        <p:spPr/>
        <p:txBody>
          <a:bodyPr/>
          <a:lstStyle/>
          <a:p>
            <a:fld id="{7340FD18-9381-4176-9C65-6C3408776D9E}" type="slidenum">
              <a:rPr lang="nl-BE" smtClean="0"/>
              <a:t>30</a:t>
            </a:fld>
            <a:endParaRPr lang="nl-BE"/>
          </a:p>
        </p:txBody>
      </p:sp>
    </p:spTree>
    <p:extLst>
      <p:ext uri="{BB962C8B-B14F-4D97-AF65-F5344CB8AC3E}">
        <p14:creationId xmlns:p14="http://schemas.microsoft.com/office/powerpoint/2010/main" val="1312755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They sample from a probability distribution \</a:t>
            </a:r>
          </a:p>
          <a:p>
            <a:pPr marL="171450" indent="-171450">
              <a:buFontTx/>
              <a:buChar char="-"/>
            </a:pPr>
            <a:r>
              <a:rPr lang="en-US" dirty="0"/>
              <a:t>Plus they don’t have reasoning abilities to manually build a step-by-step approach. You need to guide them</a:t>
            </a:r>
          </a:p>
          <a:p>
            <a:pPr marL="171450" indent="-171450">
              <a:buFontTx/>
              <a:buChar char="-"/>
            </a:pPr>
            <a:r>
              <a:rPr lang="en-US" dirty="0"/>
              <a:t>If they pick something is very wrong in the beginning, because they are autoregressive the error will propagate and they will build a story of something that is completely off.</a:t>
            </a:r>
          </a:p>
          <a:p>
            <a:pPr marL="171450" indent="-171450">
              <a:buFontTx/>
              <a:buChar char="-"/>
            </a:pPr>
            <a:r>
              <a:rPr lang="en-US" dirty="0"/>
              <a:t>This is </a:t>
            </a:r>
            <a:r>
              <a:rPr lang="en-US" dirty="0" err="1"/>
              <a:t>FunSearch</a:t>
            </a:r>
            <a:r>
              <a:rPr lang="en-US" dirty="0"/>
              <a:t> from Google </a:t>
            </a:r>
            <a:r>
              <a:rPr lang="en-US" dirty="0" err="1"/>
              <a:t>Deepmind</a:t>
            </a:r>
            <a:r>
              <a:rPr lang="en-US" dirty="0"/>
              <a:t> published in Nature. Describes a way to deal with </a:t>
            </a:r>
            <a:r>
              <a:rPr lang="en-US" dirty="0" err="1"/>
              <a:t>hullicinations</a:t>
            </a:r>
            <a:r>
              <a:rPr lang="en-US" dirty="0"/>
              <a:t>. Outputs are sampled and are evaluated by an external model if the model is hallucinated and they are fed back in loop. This approach solved an </a:t>
            </a:r>
            <a:r>
              <a:rPr lang="en-US" dirty="0" err="1"/>
              <a:t>usolved</a:t>
            </a:r>
            <a:r>
              <a:rPr lang="en-US" dirty="0"/>
              <a:t> math problem recently</a:t>
            </a:r>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34</a:t>
            </a:fld>
            <a:endParaRPr lang="nl-BE"/>
          </a:p>
        </p:txBody>
      </p:sp>
    </p:spTree>
    <p:extLst>
      <p:ext uri="{BB962C8B-B14F-4D97-AF65-F5344CB8AC3E}">
        <p14:creationId xmlns:p14="http://schemas.microsoft.com/office/powerpoint/2010/main" val="3426099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We saw examples of how to build the structure</a:t>
            </a:r>
          </a:p>
          <a:p>
            <a:pPr marL="171450" indent="-171450">
              <a:buFontTx/>
              <a:buChar char="-"/>
            </a:pPr>
            <a:r>
              <a:rPr lang="en-US" dirty="0"/>
              <a:t>You start by marking the context (Assume you are machine learning professor -&gt; so it knows the context</a:t>
            </a:r>
          </a:p>
          <a:p>
            <a:pPr marL="171450" indent="-171450">
              <a:buFontTx/>
              <a:buChar char="-"/>
            </a:pPr>
            <a:r>
              <a:rPr lang="en-US" dirty="0"/>
              <a:t>Then describe the situation so you furtherly narrow it down</a:t>
            </a:r>
          </a:p>
          <a:p>
            <a:pPr marL="171450" indent="-171450">
              <a:buFontTx/>
              <a:buChar char="-"/>
            </a:pPr>
            <a:r>
              <a:rPr lang="en-US" dirty="0"/>
              <a:t>Then give the exact context you want for it to build on</a:t>
            </a:r>
          </a:p>
          <a:p>
            <a:pPr marL="171450" indent="-171450">
              <a:buFontTx/>
              <a:buChar char="-"/>
            </a:pPr>
            <a:r>
              <a:rPr lang="en-US" dirty="0"/>
              <a:t>Interestingly, telling the model to assume </a:t>
            </a:r>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35</a:t>
            </a:fld>
            <a:endParaRPr lang="nl-BE"/>
          </a:p>
        </p:txBody>
      </p:sp>
    </p:spTree>
    <p:extLst>
      <p:ext uri="{BB962C8B-B14F-4D97-AF65-F5344CB8AC3E}">
        <p14:creationId xmlns:p14="http://schemas.microsoft.com/office/powerpoint/2010/main" val="3186724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For example I cannot ask them to tell me what are global models if I don’t tell them I am referring to time series forecasting</a:t>
            </a:r>
          </a:p>
          <a:p>
            <a:pPr marL="171450" indent="-171450">
              <a:buFontTx/>
              <a:buChar char="-"/>
            </a:pPr>
            <a:r>
              <a:rPr lang="en-US" dirty="0"/>
              <a:t>Or I cannot tell them to write a paragraph for me without explaining what I want for them to cover</a:t>
            </a:r>
          </a:p>
          <a:p>
            <a:pPr marL="0" indent="0">
              <a:buFontTx/>
              <a:buNone/>
            </a:pPr>
            <a:r>
              <a:rPr lang="en-US" dirty="0"/>
              <a:t>I don’t know if you have seen Big Ban theory but I picture LLMs as Seldon</a:t>
            </a:r>
          </a:p>
          <a:p>
            <a:pPr marL="0" indent="0">
              <a:buFontTx/>
              <a:buNone/>
            </a:pPr>
            <a:r>
              <a:rPr lang="en-US" dirty="0"/>
              <a:t>- They require you to be extremely specific if you want to extract information </a:t>
            </a:r>
            <a:r>
              <a:rPr lang="en-US" dirty="0" err="1"/>
              <a:t>nfrom</a:t>
            </a:r>
            <a:r>
              <a:rPr lang="en-US" dirty="0"/>
              <a:t> them!!</a:t>
            </a:r>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36</a:t>
            </a:fld>
            <a:endParaRPr lang="nl-BE"/>
          </a:p>
        </p:txBody>
      </p:sp>
    </p:spTree>
    <p:extLst>
      <p:ext uri="{BB962C8B-B14F-4D97-AF65-F5344CB8AC3E}">
        <p14:creationId xmlns:p14="http://schemas.microsoft.com/office/powerpoint/2010/main" val="992939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Some strategies and guides for getting better </a:t>
            </a:r>
            <a:r>
              <a:rPr lang="en-US" dirty="0" err="1"/>
              <a:t>resuls</a:t>
            </a:r>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37</a:t>
            </a:fld>
            <a:endParaRPr lang="nl-BE"/>
          </a:p>
        </p:txBody>
      </p:sp>
    </p:spTree>
    <p:extLst>
      <p:ext uri="{BB962C8B-B14F-4D97-AF65-F5344CB8AC3E}">
        <p14:creationId xmlns:p14="http://schemas.microsoft.com/office/powerpoint/2010/main" val="871434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Aware of advantages limitations so we know when and how to use</a:t>
            </a:r>
            <a:endParaRPr lang="nl-BE" dirty="0"/>
          </a:p>
        </p:txBody>
      </p:sp>
      <p:sp>
        <p:nvSpPr>
          <p:cNvPr id="4" name="Slide Number Placeholder 3"/>
          <p:cNvSpPr>
            <a:spLocks noGrp="1"/>
          </p:cNvSpPr>
          <p:nvPr>
            <p:ph type="sldNum" sz="quarter" idx="5"/>
          </p:nvPr>
        </p:nvSpPr>
        <p:spPr/>
        <p:txBody>
          <a:bodyPr/>
          <a:lstStyle/>
          <a:p>
            <a:fld id="{7340FD18-9381-4176-9C65-6C3408776D9E}" type="slidenum">
              <a:rPr lang="nl-BE" smtClean="0"/>
              <a:t>40</a:t>
            </a:fld>
            <a:endParaRPr lang="nl-BE"/>
          </a:p>
        </p:txBody>
      </p:sp>
    </p:spTree>
    <p:extLst>
      <p:ext uri="{BB962C8B-B14F-4D97-AF65-F5344CB8AC3E}">
        <p14:creationId xmlns:p14="http://schemas.microsoft.com/office/powerpoint/2010/main" val="1604431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100000">
              <a:srgbClr val="860000"/>
            </a:gs>
            <a:gs pos="75000">
              <a:srgbClr val="B00000"/>
            </a:gs>
            <a:gs pos="50000">
              <a:srgbClr val="C00000"/>
            </a:gs>
            <a:gs pos="26000">
              <a:srgbClr val="E01717"/>
            </a:gs>
            <a:gs pos="0">
              <a:srgbClr val="FF5757"/>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19027-96EC-E5B0-D224-B348F1EFBE1A}"/>
              </a:ext>
            </a:extLst>
          </p:cNvPr>
          <p:cNvSpPr>
            <a:spLocks noGrp="1"/>
          </p:cNvSpPr>
          <p:nvPr>
            <p:ph type="ctrTitle"/>
          </p:nvPr>
        </p:nvSpPr>
        <p:spPr>
          <a:xfrm>
            <a:off x="688256" y="778545"/>
            <a:ext cx="9075175" cy="2387595"/>
          </a:xfrm>
        </p:spPr>
        <p:txBody>
          <a:bodyPr anchor="b"/>
          <a:lstStyle>
            <a:lvl1pPr algn="ctr">
              <a:defRPr sz="6000"/>
            </a:lvl1pPr>
          </a:lstStyle>
          <a:p>
            <a:r>
              <a:rPr lang="en-US"/>
              <a:t>Click to edit Master title style</a:t>
            </a:r>
            <a:endParaRPr lang="nl-BE" dirty="0"/>
          </a:p>
        </p:txBody>
      </p:sp>
      <p:sp>
        <p:nvSpPr>
          <p:cNvPr id="3" name="Subtitle 2">
            <a:extLst>
              <a:ext uri="{FF2B5EF4-FFF2-40B4-BE49-F238E27FC236}">
                <a16:creationId xmlns:a16="http://schemas.microsoft.com/office/drawing/2014/main" id="{23C07823-B052-8158-6AFE-96890E5A8D9F}"/>
              </a:ext>
            </a:extLst>
          </p:cNvPr>
          <p:cNvSpPr>
            <a:spLocks noGrp="1"/>
          </p:cNvSpPr>
          <p:nvPr>
            <p:ph type="subTitle" idx="1"/>
          </p:nvPr>
        </p:nvSpPr>
        <p:spPr>
          <a:xfrm>
            <a:off x="543232" y="3429000"/>
            <a:ext cx="7610168" cy="15564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4" name="Date Placeholder 3">
            <a:extLst>
              <a:ext uri="{FF2B5EF4-FFF2-40B4-BE49-F238E27FC236}">
                <a16:creationId xmlns:a16="http://schemas.microsoft.com/office/drawing/2014/main" id="{99C9462A-7024-826F-162A-D27C3517178D}"/>
              </a:ext>
            </a:extLst>
          </p:cNvPr>
          <p:cNvSpPr>
            <a:spLocks noGrp="1"/>
          </p:cNvSpPr>
          <p:nvPr>
            <p:ph type="dt" sz="half" idx="10"/>
          </p:nvPr>
        </p:nvSpPr>
        <p:spPr/>
        <p:txBody>
          <a:bodyPr/>
          <a:lstStyle/>
          <a:p>
            <a:fld id="{97901013-C3BF-4595-BE49-338D83AC0890}" type="datetimeFigureOut">
              <a:rPr lang="nl-BE" smtClean="0"/>
              <a:t>19/12/2023</a:t>
            </a:fld>
            <a:endParaRPr lang="nl-BE"/>
          </a:p>
        </p:txBody>
      </p:sp>
      <p:sp>
        <p:nvSpPr>
          <p:cNvPr id="5" name="Footer Placeholder 4">
            <a:extLst>
              <a:ext uri="{FF2B5EF4-FFF2-40B4-BE49-F238E27FC236}">
                <a16:creationId xmlns:a16="http://schemas.microsoft.com/office/drawing/2014/main" id="{2A93CBCD-5009-A8C6-8256-4770A6419920}"/>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F15665FC-A0D6-E8D2-4E83-329F1D876A5E}"/>
              </a:ext>
            </a:extLst>
          </p:cNvPr>
          <p:cNvSpPr>
            <a:spLocks noGrp="1"/>
          </p:cNvSpPr>
          <p:nvPr>
            <p:ph type="sldNum" sz="quarter" idx="12"/>
          </p:nvPr>
        </p:nvSpPr>
        <p:spPr/>
        <p:txBody>
          <a:bodyPr/>
          <a:lstStyle/>
          <a:p>
            <a:fld id="{981B8505-D6C9-4A72-8B21-07ABB6A6FFEB}" type="slidenum">
              <a:rPr lang="nl-BE" smtClean="0"/>
              <a:t>‹#›</a:t>
            </a:fld>
            <a:endParaRPr lang="nl-BE"/>
          </a:p>
        </p:txBody>
      </p:sp>
      <p:cxnSp>
        <p:nvCxnSpPr>
          <p:cNvPr id="8" name="Straight Connector 7">
            <a:extLst>
              <a:ext uri="{FF2B5EF4-FFF2-40B4-BE49-F238E27FC236}">
                <a16:creationId xmlns:a16="http://schemas.microsoft.com/office/drawing/2014/main" id="{0F5A55A3-0EC0-4681-9677-82F5CD16A194}"/>
              </a:ext>
            </a:extLst>
          </p:cNvPr>
          <p:cNvCxnSpPr/>
          <p:nvPr userDrawn="1"/>
        </p:nvCxnSpPr>
        <p:spPr>
          <a:xfrm>
            <a:off x="688257" y="5270092"/>
            <a:ext cx="1076632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E8C6126-1C0B-494B-D6FC-2EEAFFE4561F}"/>
              </a:ext>
            </a:extLst>
          </p:cNvPr>
          <p:cNvCxnSpPr/>
          <p:nvPr userDrawn="1"/>
        </p:nvCxnSpPr>
        <p:spPr>
          <a:xfrm>
            <a:off x="688257" y="339214"/>
            <a:ext cx="1076632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233936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43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A9696-EE6D-57F4-A2D5-DB508A5DC5E9}"/>
              </a:ext>
            </a:extLst>
          </p:cNvPr>
          <p:cNvSpPr>
            <a:spLocks noGrp="1"/>
          </p:cNvSpPr>
          <p:nvPr>
            <p:ph type="title"/>
          </p:nvPr>
        </p:nvSpPr>
        <p:spPr>
          <a:xfrm>
            <a:off x="381574" y="384573"/>
            <a:ext cx="10515600" cy="903236"/>
          </a:xfrm>
        </p:spPr>
        <p:txBody>
          <a:bodyPr/>
          <a:lstStyle/>
          <a:p>
            <a:r>
              <a:rPr lang="en-US"/>
              <a:t>Click to edit Master title style</a:t>
            </a:r>
            <a:endParaRPr lang="nl-BE" dirty="0"/>
          </a:p>
        </p:txBody>
      </p:sp>
      <p:sp>
        <p:nvSpPr>
          <p:cNvPr id="8" name="Flowchart: Process 7">
            <a:extLst>
              <a:ext uri="{FF2B5EF4-FFF2-40B4-BE49-F238E27FC236}">
                <a16:creationId xmlns:a16="http://schemas.microsoft.com/office/drawing/2014/main" id="{DA90351D-B543-35E9-8F7A-F288CB7176B6}"/>
              </a:ext>
            </a:extLst>
          </p:cNvPr>
          <p:cNvSpPr/>
          <p:nvPr userDrawn="1"/>
        </p:nvSpPr>
        <p:spPr>
          <a:xfrm>
            <a:off x="10116" y="-31531"/>
            <a:ext cx="12181884" cy="349206"/>
          </a:xfrm>
          <a:prstGeom prst="flowChartProcess">
            <a:avLst/>
          </a:prstGeom>
          <a:gradFill>
            <a:gsLst>
              <a:gs pos="100000">
                <a:srgbClr val="700000"/>
              </a:gs>
              <a:gs pos="75000">
                <a:srgbClr val="B00000"/>
              </a:gs>
              <a:gs pos="50000">
                <a:srgbClr val="C00000"/>
              </a:gs>
              <a:gs pos="25000">
                <a:srgbClr val="FF1515"/>
              </a:gs>
              <a:gs pos="0">
                <a:srgbClr val="FF5757"/>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attFill prst="pct70">
                <a:fgClr>
                  <a:srgbClr val="FF2D2D"/>
                </a:fgClr>
                <a:bgClr>
                  <a:schemeClr val="bg1"/>
                </a:bgClr>
              </a:pattFill>
            </a:endParaRPr>
          </a:p>
        </p:txBody>
      </p:sp>
      <p:grpSp>
        <p:nvGrpSpPr>
          <p:cNvPr id="9" name="Google Shape;2576;p48">
            <a:extLst>
              <a:ext uri="{FF2B5EF4-FFF2-40B4-BE49-F238E27FC236}">
                <a16:creationId xmlns:a16="http://schemas.microsoft.com/office/drawing/2014/main" id="{2A4DE055-976A-FE8D-B5EC-FED9C1C91E6E}"/>
              </a:ext>
            </a:extLst>
          </p:cNvPr>
          <p:cNvGrpSpPr/>
          <p:nvPr userDrawn="1"/>
        </p:nvGrpSpPr>
        <p:grpSpPr>
          <a:xfrm rot="10800000" flipH="1" flipV="1">
            <a:off x="13247585" y="-3465974"/>
            <a:ext cx="45719" cy="45719"/>
            <a:chOff x="-1597345" y="233060"/>
            <a:chExt cx="9980362" cy="3571176"/>
          </a:xfrm>
        </p:grpSpPr>
        <p:sp>
          <p:nvSpPr>
            <p:cNvPr id="10" name="Google Shape;2577;p48">
              <a:extLst>
                <a:ext uri="{FF2B5EF4-FFF2-40B4-BE49-F238E27FC236}">
                  <a16:creationId xmlns:a16="http://schemas.microsoft.com/office/drawing/2014/main" id="{9197819F-0ED3-7245-193C-56FA2BF57534}"/>
                </a:ext>
              </a:extLst>
            </p:cNvPr>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1" name="Google Shape;2578;p48">
              <a:extLst>
                <a:ext uri="{FF2B5EF4-FFF2-40B4-BE49-F238E27FC236}">
                  <a16:creationId xmlns:a16="http://schemas.microsoft.com/office/drawing/2014/main" id="{F58FEACF-7378-E381-4430-3789976C7A25}"/>
                </a:ext>
              </a:extLst>
            </p:cNvPr>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2" name="Google Shape;2579;p48">
              <a:extLst>
                <a:ext uri="{FF2B5EF4-FFF2-40B4-BE49-F238E27FC236}">
                  <a16:creationId xmlns:a16="http://schemas.microsoft.com/office/drawing/2014/main" id="{DB3CD339-B326-BFD3-7760-8596FA2ED957}"/>
                </a:ext>
              </a:extLst>
            </p:cNvPr>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13" name="Google Shape;2580;p48">
              <a:extLst>
                <a:ext uri="{FF2B5EF4-FFF2-40B4-BE49-F238E27FC236}">
                  <a16:creationId xmlns:a16="http://schemas.microsoft.com/office/drawing/2014/main" id="{9A550358-2EF4-D1DC-0650-F02FD7EC8548}"/>
                </a:ext>
              </a:extLst>
            </p:cNvPr>
            <p:cNvGrpSpPr/>
            <p:nvPr/>
          </p:nvGrpSpPr>
          <p:grpSpPr>
            <a:xfrm>
              <a:off x="184698" y="233060"/>
              <a:ext cx="8198319" cy="3571176"/>
              <a:chOff x="184698" y="233060"/>
              <a:chExt cx="8198319" cy="3571176"/>
            </a:xfrm>
          </p:grpSpPr>
          <p:sp>
            <p:nvSpPr>
              <p:cNvPr id="14" name="Google Shape;2581;p48">
                <a:extLst>
                  <a:ext uri="{FF2B5EF4-FFF2-40B4-BE49-F238E27FC236}">
                    <a16:creationId xmlns:a16="http://schemas.microsoft.com/office/drawing/2014/main" id="{45EE43C3-B736-6951-845B-28FF2DC1E494}"/>
                  </a:ext>
                </a:extLst>
              </p:cNvPr>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5" name="Google Shape;2582;p48">
                <a:extLst>
                  <a:ext uri="{FF2B5EF4-FFF2-40B4-BE49-F238E27FC236}">
                    <a16:creationId xmlns:a16="http://schemas.microsoft.com/office/drawing/2014/main" id="{7A294A87-CFD7-5576-38B3-5AF874954669}"/>
                  </a:ext>
                </a:extLst>
              </p:cNvPr>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6" name="Google Shape;2583;p48">
                <a:extLst>
                  <a:ext uri="{FF2B5EF4-FFF2-40B4-BE49-F238E27FC236}">
                    <a16:creationId xmlns:a16="http://schemas.microsoft.com/office/drawing/2014/main" id="{B65DB3FF-6380-611E-2F33-EE9B04084309}"/>
                  </a:ext>
                </a:extLst>
              </p:cNvPr>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7" name="Google Shape;2584;p48">
                <a:extLst>
                  <a:ext uri="{FF2B5EF4-FFF2-40B4-BE49-F238E27FC236}">
                    <a16:creationId xmlns:a16="http://schemas.microsoft.com/office/drawing/2014/main" id="{07FF5346-76BE-F3AC-7705-83234B3998EF}"/>
                  </a:ext>
                </a:extLst>
              </p:cNvPr>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 name="Google Shape;2585;p48">
                <a:extLst>
                  <a:ext uri="{FF2B5EF4-FFF2-40B4-BE49-F238E27FC236}">
                    <a16:creationId xmlns:a16="http://schemas.microsoft.com/office/drawing/2014/main" id="{CEAFAFDE-D724-22EB-BE6D-89EAA363A742}"/>
                  </a:ext>
                </a:extLst>
              </p:cNvPr>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 name="Google Shape;2586;p48">
                <a:extLst>
                  <a:ext uri="{FF2B5EF4-FFF2-40B4-BE49-F238E27FC236}">
                    <a16:creationId xmlns:a16="http://schemas.microsoft.com/office/drawing/2014/main" id="{CBDA9E0C-DF6E-90BE-A040-3801899F7CC7}"/>
                  </a:ext>
                </a:extLst>
              </p:cNvPr>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0" name="Google Shape;2587;p48">
                <a:extLst>
                  <a:ext uri="{FF2B5EF4-FFF2-40B4-BE49-F238E27FC236}">
                    <a16:creationId xmlns:a16="http://schemas.microsoft.com/office/drawing/2014/main" id="{F25B374B-CF73-36D7-D3BE-3020CECF7A88}"/>
                  </a:ext>
                </a:extLst>
              </p:cNvPr>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1" name="Google Shape;2588;p48">
                <a:extLst>
                  <a:ext uri="{FF2B5EF4-FFF2-40B4-BE49-F238E27FC236}">
                    <a16:creationId xmlns:a16="http://schemas.microsoft.com/office/drawing/2014/main" id="{868CF091-4F18-1D6D-7DA9-674FEAD5C75F}"/>
                  </a:ext>
                </a:extLst>
              </p:cNvPr>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2" name="Google Shape;2589;p48">
                <a:extLst>
                  <a:ext uri="{FF2B5EF4-FFF2-40B4-BE49-F238E27FC236}">
                    <a16:creationId xmlns:a16="http://schemas.microsoft.com/office/drawing/2014/main" id="{922BDC22-D456-14AC-A1F3-F0FE1697D531}"/>
                  </a:ext>
                </a:extLst>
              </p:cNvPr>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3" name="Google Shape;2590;p48">
                <a:extLst>
                  <a:ext uri="{FF2B5EF4-FFF2-40B4-BE49-F238E27FC236}">
                    <a16:creationId xmlns:a16="http://schemas.microsoft.com/office/drawing/2014/main" id="{2A85F98E-888F-5616-1782-9888391A4FB8}"/>
                  </a:ext>
                </a:extLst>
              </p:cNvPr>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4" name="Google Shape;2591;p48">
                <a:extLst>
                  <a:ext uri="{FF2B5EF4-FFF2-40B4-BE49-F238E27FC236}">
                    <a16:creationId xmlns:a16="http://schemas.microsoft.com/office/drawing/2014/main" id="{0C46E647-3E82-41F0-CF71-9BF0312E88F1}"/>
                  </a:ext>
                </a:extLst>
              </p:cNvPr>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 name="Google Shape;2592;p48">
                <a:extLst>
                  <a:ext uri="{FF2B5EF4-FFF2-40B4-BE49-F238E27FC236}">
                    <a16:creationId xmlns:a16="http://schemas.microsoft.com/office/drawing/2014/main" id="{EDF6DBDA-AF19-0A46-F730-ECA31FFFE63E}"/>
                  </a:ext>
                </a:extLst>
              </p:cNvPr>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6" name="Google Shape;2593;p48">
                <a:extLst>
                  <a:ext uri="{FF2B5EF4-FFF2-40B4-BE49-F238E27FC236}">
                    <a16:creationId xmlns:a16="http://schemas.microsoft.com/office/drawing/2014/main" id="{886D325C-EE22-316E-4EAB-569D8F581F72}"/>
                  </a:ext>
                </a:extLst>
              </p:cNvPr>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cxnSp>
        <p:nvCxnSpPr>
          <p:cNvPr id="27" name="Google Shape;168;p9">
            <a:extLst>
              <a:ext uri="{FF2B5EF4-FFF2-40B4-BE49-F238E27FC236}">
                <a16:creationId xmlns:a16="http://schemas.microsoft.com/office/drawing/2014/main" id="{4C130AC9-5B5E-DE94-AF9C-4B1DDA16157E}"/>
              </a:ext>
            </a:extLst>
          </p:cNvPr>
          <p:cNvCxnSpPr/>
          <p:nvPr userDrawn="1"/>
        </p:nvCxnSpPr>
        <p:spPr>
          <a:xfrm>
            <a:off x="367199" y="6354411"/>
            <a:ext cx="1681600" cy="0"/>
          </a:xfrm>
          <a:prstGeom prst="straightConnector1">
            <a:avLst/>
          </a:prstGeom>
          <a:noFill/>
          <a:ln w="19050" cap="flat" cmpd="sng">
            <a:solidFill>
              <a:srgbClr val="E20000"/>
            </a:solidFill>
            <a:prstDash val="solid"/>
            <a:round/>
            <a:headEnd type="none" w="med" len="med"/>
            <a:tailEnd type="none" w="med" len="med"/>
          </a:ln>
        </p:spPr>
      </p:cxnSp>
      <p:cxnSp>
        <p:nvCxnSpPr>
          <p:cNvPr id="28" name="Google Shape;168;p9">
            <a:extLst>
              <a:ext uri="{FF2B5EF4-FFF2-40B4-BE49-F238E27FC236}">
                <a16:creationId xmlns:a16="http://schemas.microsoft.com/office/drawing/2014/main" id="{350E74BF-C9A6-4EBE-851A-60ADA57ACE2E}"/>
              </a:ext>
            </a:extLst>
          </p:cNvPr>
          <p:cNvCxnSpPr>
            <a:cxnSpLocks/>
          </p:cNvCxnSpPr>
          <p:nvPr userDrawn="1"/>
        </p:nvCxnSpPr>
        <p:spPr>
          <a:xfrm>
            <a:off x="381000" y="1287809"/>
            <a:ext cx="1676400" cy="0"/>
          </a:xfrm>
          <a:prstGeom prst="straightConnector1">
            <a:avLst/>
          </a:prstGeom>
          <a:noFill/>
          <a:ln w="19050" cap="flat" cmpd="sng">
            <a:solidFill>
              <a:srgbClr val="E20000"/>
            </a:solidFill>
            <a:prstDash val="solid"/>
            <a:round/>
            <a:headEnd type="none" w="med" len="med"/>
            <a:tailEnd type="none" w="med" len="med"/>
          </a:ln>
        </p:spPr>
      </p:cxnSp>
      <p:sp>
        <p:nvSpPr>
          <p:cNvPr id="32" name="Content Placeholder 2">
            <a:extLst>
              <a:ext uri="{FF2B5EF4-FFF2-40B4-BE49-F238E27FC236}">
                <a16:creationId xmlns:a16="http://schemas.microsoft.com/office/drawing/2014/main" id="{8B0625A9-1404-906C-D41B-39208983C45A}"/>
              </a:ext>
            </a:extLst>
          </p:cNvPr>
          <p:cNvSpPr>
            <a:spLocks noGrp="1"/>
          </p:cNvSpPr>
          <p:nvPr>
            <p:ph sz="half" idx="1"/>
          </p:nvPr>
        </p:nvSpPr>
        <p:spPr>
          <a:xfrm>
            <a:off x="490101" y="1451999"/>
            <a:ext cx="10671041" cy="483081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dirty="0"/>
          </a:p>
        </p:txBody>
      </p:sp>
      <p:pic>
        <p:nvPicPr>
          <p:cNvPr id="2050" name="Picture 2">
            <a:extLst>
              <a:ext uri="{FF2B5EF4-FFF2-40B4-BE49-F238E27FC236}">
                <a16:creationId xmlns:a16="http://schemas.microsoft.com/office/drawing/2014/main" id="{74C1167F-C5FC-BBB0-52CF-97DCDB7D473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flipH="1" flipV="1">
            <a:off x="11458792" y="29819"/>
            <a:ext cx="650080" cy="232438"/>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2" descr="Προεπισκόπηση εικόνας">
            <a:extLst>
              <a:ext uri="{FF2B5EF4-FFF2-40B4-BE49-F238E27FC236}">
                <a16:creationId xmlns:a16="http://schemas.microsoft.com/office/drawing/2014/main" id="{C0BECED6-C768-7E6A-8F06-F3B8B56C4937}"/>
              </a:ext>
            </a:extLst>
          </p:cNvPr>
          <p:cNvSpPr>
            <a:spLocks noChangeAspect="1" noChangeArrowheads="1"/>
          </p:cNvSpPr>
          <p:nvPr userDrawn="1"/>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6" name="Picture 4" descr="Προεπισκόπηση εικόνας">
            <a:extLst>
              <a:ext uri="{FF2B5EF4-FFF2-40B4-BE49-F238E27FC236}">
                <a16:creationId xmlns:a16="http://schemas.microsoft.com/office/drawing/2014/main" id="{5181B168-0F8C-3536-3482-688F19633C8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993946" y="6025854"/>
            <a:ext cx="895145" cy="895145"/>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oogle Shape;2576;p48">
            <a:extLst>
              <a:ext uri="{FF2B5EF4-FFF2-40B4-BE49-F238E27FC236}">
                <a16:creationId xmlns:a16="http://schemas.microsoft.com/office/drawing/2014/main" id="{746B0C12-A790-084B-E4CE-1B5E3E0237AC}"/>
              </a:ext>
            </a:extLst>
          </p:cNvPr>
          <p:cNvGrpSpPr/>
          <p:nvPr userDrawn="1"/>
        </p:nvGrpSpPr>
        <p:grpSpPr>
          <a:xfrm>
            <a:off x="10849304" y="6282813"/>
            <a:ext cx="1342695" cy="468361"/>
            <a:chOff x="-1597345" y="233060"/>
            <a:chExt cx="9980362" cy="3571176"/>
          </a:xfrm>
        </p:grpSpPr>
        <p:sp>
          <p:nvSpPr>
            <p:cNvPr id="29" name="Google Shape;2577;p48">
              <a:extLst>
                <a:ext uri="{FF2B5EF4-FFF2-40B4-BE49-F238E27FC236}">
                  <a16:creationId xmlns:a16="http://schemas.microsoft.com/office/drawing/2014/main" id="{FB2085B4-5448-2D55-6C17-8248666E1EBA}"/>
                </a:ext>
              </a:extLst>
            </p:cNvPr>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0" name="Google Shape;2578;p48">
              <a:extLst>
                <a:ext uri="{FF2B5EF4-FFF2-40B4-BE49-F238E27FC236}">
                  <a16:creationId xmlns:a16="http://schemas.microsoft.com/office/drawing/2014/main" id="{4093D2AB-F6BB-5816-B73D-418397186987}"/>
                </a:ext>
              </a:extLst>
            </p:cNvPr>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1" name="Google Shape;2579;p48">
              <a:extLst>
                <a:ext uri="{FF2B5EF4-FFF2-40B4-BE49-F238E27FC236}">
                  <a16:creationId xmlns:a16="http://schemas.microsoft.com/office/drawing/2014/main" id="{62BA82E1-55C6-5C21-279D-BC174AFDD5A5}"/>
                </a:ext>
              </a:extLst>
            </p:cNvPr>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33" name="Google Shape;2580;p48">
              <a:extLst>
                <a:ext uri="{FF2B5EF4-FFF2-40B4-BE49-F238E27FC236}">
                  <a16:creationId xmlns:a16="http://schemas.microsoft.com/office/drawing/2014/main" id="{8C284083-71E0-DB7D-FCED-FF80A03BBF66}"/>
                </a:ext>
              </a:extLst>
            </p:cNvPr>
            <p:cNvGrpSpPr/>
            <p:nvPr/>
          </p:nvGrpSpPr>
          <p:grpSpPr>
            <a:xfrm>
              <a:off x="184698" y="233060"/>
              <a:ext cx="8198319" cy="3571176"/>
              <a:chOff x="184698" y="233060"/>
              <a:chExt cx="8198319" cy="3571176"/>
            </a:xfrm>
          </p:grpSpPr>
          <p:sp>
            <p:nvSpPr>
              <p:cNvPr id="34" name="Google Shape;2581;p48">
                <a:extLst>
                  <a:ext uri="{FF2B5EF4-FFF2-40B4-BE49-F238E27FC236}">
                    <a16:creationId xmlns:a16="http://schemas.microsoft.com/office/drawing/2014/main" id="{C6D5AE41-2CA4-67A0-C594-133836C752C1}"/>
                  </a:ext>
                </a:extLst>
              </p:cNvPr>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5" name="Google Shape;2582;p48">
                <a:extLst>
                  <a:ext uri="{FF2B5EF4-FFF2-40B4-BE49-F238E27FC236}">
                    <a16:creationId xmlns:a16="http://schemas.microsoft.com/office/drawing/2014/main" id="{4DADDEF5-CFE1-5C52-92DF-2ED57CD55088}"/>
                  </a:ext>
                </a:extLst>
              </p:cNvPr>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6" name="Google Shape;2583;p48">
                <a:extLst>
                  <a:ext uri="{FF2B5EF4-FFF2-40B4-BE49-F238E27FC236}">
                    <a16:creationId xmlns:a16="http://schemas.microsoft.com/office/drawing/2014/main" id="{C4909A0A-C3FE-AA6B-0FE1-5F15BF28C5A5}"/>
                  </a:ext>
                </a:extLst>
              </p:cNvPr>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7" name="Google Shape;2584;p48">
                <a:extLst>
                  <a:ext uri="{FF2B5EF4-FFF2-40B4-BE49-F238E27FC236}">
                    <a16:creationId xmlns:a16="http://schemas.microsoft.com/office/drawing/2014/main" id="{28396DF4-3A72-6029-384F-0C0B1AD7E078}"/>
                  </a:ext>
                </a:extLst>
              </p:cNvPr>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8" name="Google Shape;2585;p48">
                <a:extLst>
                  <a:ext uri="{FF2B5EF4-FFF2-40B4-BE49-F238E27FC236}">
                    <a16:creationId xmlns:a16="http://schemas.microsoft.com/office/drawing/2014/main" id="{D99E3B15-6306-DC3D-2080-4164E8270570}"/>
                  </a:ext>
                </a:extLst>
              </p:cNvPr>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9" name="Google Shape;2586;p48">
                <a:extLst>
                  <a:ext uri="{FF2B5EF4-FFF2-40B4-BE49-F238E27FC236}">
                    <a16:creationId xmlns:a16="http://schemas.microsoft.com/office/drawing/2014/main" id="{A689B22B-51C6-E7BA-8E9A-E758A7350BBC}"/>
                  </a:ext>
                </a:extLst>
              </p:cNvPr>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40" name="Google Shape;2587;p48">
                <a:extLst>
                  <a:ext uri="{FF2B5EF4-FFF2-40B4-BE49-F238E27FC236}">
                    <a16:creationId xmlns:a16="http://schemas.microsoft.com/office/drawing/2014/main" id="{5401D1E2-D721-00F6-0A6A-EEF38B780CE2}"/>
                  </a:ext>
                </a:extLst>
              </p:cNvPr>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41" name="Google Shape;2588;p48">
                <a:extLst>
                  <a:ext uri="{FF2B5EF4-FFF2-40B4-BE49-F238E27FC236}">
                    <a16:creationId xmlns:a16="http://schemas.microsoft.com/office/drawing/2014/main" id="{DD6FAF27-AA8E-DB58-1EC0-5E3D91060E85}"/>
                  </a:ext>
                </a:extLst>
              </p:cNvPr>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42" name="Google Shape;2589;p48">
                <a:extLst>
                  <a:ext uri="{FF2B5EF4-FFF2-40B4-BE49-F238E27FC236}">
                    <a16:creationId xmlns:a16="http://schemas.microsoft.com/office/drawing/2014/main" id="{299A7A67-604C-E972-3AAD-5D4DC694652B}"/>
                  </a:ext>
                </a:extLst>
              </p:cNvPr>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43" name="Google Shape;2590;p48">
                <a:extLst>
                  <a:ext uri="{FF2B5EF4-FFF2-40B4-BE49-F238E27FC236}">
                    <a16:creationId xmlns:a16="http://schemas.microsoft.com/office/drawing/2014/main" id="{E2EEB2F0-74D7-DE94-8E4C-A133D08778DE}"/>
                  </a:ext>
                </a:extLst>
              </p:cNvPr>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44" name="Google Shape;2591;p48">
                <a:extLst>
                  <a:ext uri="{FF2B5EF4-FFF2-40B4-BE49-F238E27FC236}">
                    <a16:creationId xmlns:a16="http://schemas.microsoft.com/office/drawing/2014/main" id="{27E86F6D-DDFA-8C25-D838-7FBB0C6F30AA}"/>
                  </a:ext>
                </a:extLst>
              </p:cNvPr>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45" name="Google Shape;2592;p48">
                <a:extLst>
                  <a:ext uri="{FF2B5EF4-FFF2-40B4-BE49-F238E27FC236}">
                    <a16:creationId xmlns:a16="http://schemas.microsoft.com/office/drawing/2014/main" id="{84757A47-AC75-32EB-A566-2FF71FADC26A}"/>
                  </a:ext>
                </a:extLst>
              </p:cNvPr>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46" name="Google Shape;2593;p48">
                <a:extLst>
                  <a:ext uri="{FF2B5EF4-FFF2-40B4-BE49-F238E27FC236}">
                    <a16:creationId xmlns:a16="http://schemas.microsoft.com/office/drawing/2014/main" id="{4CB91894-9F65-B113-B1DD-1717A1F13B0A}"/>
                  </a:ext>
                </a:extLst>
              </p:cNvPr>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spTree>
    <p:extLst>
      <p:ext uri="{BB962C8B-B14F-4D97-AF65-F5344CB8AC3E}">
        <p14:creationId xmlns:p14="http://schemas.microsoft.com/office/powerpoint/2010/main" val="793281609"/>
      </p:ext>
    </p:extLst>
  </p:cSld>
  <p:clrMapOvr>
    <a:masterClrMapping/>
  </p:clrMapOvr>
  <p:extLst>
    <p:ext uri="{DCECCB84-F9BA-43D5-87BE-67443E8EF086}">
      <p15:sldGuideLst xmlns:p15="http://schemas.microsoft.com/office/powerpoint/2012/main">
        <p15:guide id="1" orient="horz" pos="2232" userDrawn="1">
          <p15:clr>
            <a:srgbClr val="FBAE40"/>
          </p15:clr>
        </p15:guide>
        <p15:guide id="2" pos="129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1A617-DCBD-2B7F-BC22-37EC5F81D766}"/>
              </a:ext>
            </a:extLst>
          </p:cNvPr>
          <p:cNvSpPr>
            <a:spLocks noGrp="1"/>
          </p:cNvSpPr>
          <p:nvPr>
            <p:ph type="title"/>
          </p:nvPr>
        </p:nvSpPr>
        <p:spPr>
          <a:xfrm>
            <a:off x="143592" y="2566218"/>
            <a:ext cx="7004460" cy="1337187"/>
          </a:xfrm>
        </p:spPr>
        <p:txBody>
          <a:bodyPr anchor="b">
            <a:noAutofit/>
          </a:bodyPr>
          <a:lstStyle>
            <a:lvl1pPr>
              <a:defRPr sz="4400"/>
            </a:lvl1pPr>
          </a:lstStyle>
          <a:p>
            <a:r>
              <a:rPr lang="en-US"/>
              <a:t>Click to edit Master title style</a:t>
            </a:r>
            <a:endParaRPr lang="nl-BE"/>
          </a:p>
        </p:txBody>
      </p:sp>
      <p:sp>
        <p:nvSpPr>
          <p:cNvPr id="3" name="Text Placeholder 2">
            <a:extLst>
              <a:ext uri="{FF2B5EF4-FFF2-40B4-BE49-F238E27FC236}">
                <a16:creationId xmlns:a16="http://schemas.microsoft.com/office/drawing/2014/main" id="{5A46323D-9137-5F40-B7B5-7D3C7274EF62}"/>
              </a:ext>
            </a:extLst>
          </p:cNvPr>
          <p:cNvSpPr>
            <a:spLocks noGrp="1"/>
          </p:cNvSpPr>
          <p:nvPr>
            <p:ph type="body" idx="1"/>
          </p:nvPr>
        </p:nvSpPr>
        <p:spPr>
          <a:xfrm>
            <a:off x="143592" y="4204495"/>
            <a:ext cx="7004460" cy="1435380"/>
          </a:xfrm>
        </p:spPr>
        <p:txBody>
          <a:bodyPr>
            <a:no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A331A5-326F-6924-707C-F30C37CF546D}"/>
              </a:ext>
            </a:extLst>
          </p:cNvPr>
          <p:cNvSpPr>
            <a:spLocks noGrp="1"/>
          </p:cNvSpPr>
          <p:nvPr>
            <p:ph type="dt" sz="half" idx="10"/>
          </p:nvPr>
        </p:nvSpPr>
        <p:spPr/>
        <p:txBody>
          <a:bodyPr/>
          <a:lstStyle/>
          <a:p>
            <a:fld id="{97901013-C3BF-4595-BE49-338D83AC0890}" type="datetimeFigureOut">
              <a:rPr lang="nl-BE" smtClean="0"/>
              <a:t>19/12/2023</a:t>
            </a:fld>
            <a:endParaRPr lang="nl-BE"/>
          </a:p>
        </p:txBody>
      </p:sp>
      <p:sp>
        <p:nvSpPr>
          <p:cNvPr id="5" name="Footer Placeholder 4">
            <a:extLst>
              <a:ext uri="{FF2B5EF4-FFF2-40B4-BE49-F238E27FC236}">
                <a16:creationId xmlns:a16="http://schemas.microsoft.com/office/drawing/2014/main" id="{153D651B-30EF-B193-9A20-22121E66C10A}"/>
              </a:ext>
            </a:extLst>
          </p:cNvPr>
          <p:cNvSpPr>
            <a:spLocks noGrp="1"/>
          </p:cNvSpPr>
          <p:nvPr>
            <p:ph type="ftr" sz="quarter" idx="11"/>
          </p:nvPr>
        </p:nvSpPr>
        <p:spPr/>
        <p:txBody>
          <a:bodyPr/>
          <a:lstStyle/>
          <a:p>
            <a:endParaRPr lang="nl-BE"/>
          </a:p>
        </p:txBody>
      </p:sp>
      <p:sp>
        <p:nvSpPr>
          <p:cNvPr id="28" name="Flowchart: Process 27">
            <a:extLst>
              <a:ext uri="{FF2B5EF4-FFF2-40B4-BE49-F238E27FC236}">
                <a16:creationId xmlns:a16="http://schemas.microsoft.com/office/drawing/2014/main" id="{456B65DA-4EDE-A2A2-1CD7-0B70A794BEE6}"/>
              </a:ext>
            </a:extLst>
          </p:cNvPr>
          <p:cNvSpPr/>
          <p:nvPr userDrawn="1"/>
        </p:nvSpPr>
        <p:spPr>
          <a:xfrm>
            <a:off x="10116" y="-31532"/>
            <a:ext cx="12181884" cy="818109"/>
          </a:xfrm>
          <a:prstGeom prst="flowChartProcess">
            <a:avLst/>
          </a:prstGeom>
          <a:gradFill>
            <a:gsLst>
              <a:gs pos="100000">
                <a:srgbClr val="700000"/>
              </a:gs>
              <a:gs pos="75000">
                <a:srgbClr val="B00000"/>
              </a:gs>
              <a:gs pos="50000">
                <a:srgbClr val="C00000"/>
              </a:gs>
              <a:gs pos="25000">
                <a:srgbClr val="FF1515"/>
              </a:gs>
              <a:gs pos="0">
                <a:srgbClr val="FF5757"/>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attFill prst="pct70">
                <a:fgClr>
                  <a:srgbClr val="FF2D2D"/>
                </a:fgClr>
                <a:bgClr>
                  <a:schemeClr val="bg1"/>
                </a:bgClr>
              </a:pattFill>
            </a:endParaRPr>
          </a:p>
        </p:txBody>
      </p:sp>
      <p:pic>
        <p:nvPicPr>
          <p:cNvPr id="6" name="Picture 2">
            <a:extLst>
              <a:ext uri="{FF2B5EF4-FFF2-40B4-BE49-F238E27FC236}">
                <a16:creationId xmlns:a16="http://schemas.microsoft.com/office/drawing/2014/main" id="{414487D0-D9CF-091E-01AF-1909B1534F8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flipH="1" flipV="1">
            <a:off x="10690252" y="133813"/>
            <a:ext cx="1363202" cy="48741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1" descr="@Belgium-Forecasting-Centre">
            <a:extLst>
              <a:ext uri="{FF2B5EF4-FFF2-40B4-BE49-F238E27FC236}">
                <a16:creationId xmlns:a16="http://schemas.microsoft.com/office/drawing/2014/main" id="{7CE66807-ABF8-C411-C275-C2BB1D08771F}"/>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13593" b="4843"/>
          <a:stretch/>
        </p:blipFill>
        <p:spPr bwMode="auto">
          <a:xfrm>
            <a:off x="11130660" y="5992338"/>
            <a:ext cx="1061340" cy="865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084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B402B-AC04-F911-5C3D-0EB73817ECCE}"/>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10A388A3-9F5B-BB2B-787A-4143919FFC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a:extLst>
              <a:ext uri="{FF2B5EF4-FFF2-40B4-BE49-F238E27FC236}">
                <a16:creationId xmlns:a16="http://schemas.microsoft.com/office/drawing/2014/main" id="{AFE24AA9-9D07-5599-E4DD-974282047E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a:extLst>
              <a:ext uri="{FF2B5EF4-FFF2-40B4-BE49-F238E27FC236}">
                <a16:creationId xmlns:a16="http://schemas.microsoft.com/office/drawing/2014/main" id="{76A5AF4C-F016-2FA8-986B-3FEB52FF5DD6}"/>
              </a:ext>
            </a:extLst>
          </p:cNvPr>
          <p:cNvSpPr>
            <a:spLocks noGrp="1"/>
          </p:cNvSpPr>
          <p:nvPr>
            <p:ph type="dt" sz="half" idx="10"/>
          </p:nvPr>
        </p:nvSpPr>
        <p:spPr/>
        <p:txBody>
          <a:bodyPr/>
          <a:lstStyle/>
          <a:p>
            <a:fld id="{97901013-C3BF-4595-BE49-338D83AC0890}" type="datetimeFigureOut">
              <a:rPr lang="nl-BE" smtClean="0"/>
              <a:t>19/12/2023</a:t>
            </a:fld>
            <a:endParaRPr lang="nl-BE"/>
          </a:p>
        </p:txBody>
      </p:sp>
      <p:sp>
        <p:nvSpPr>
          <p:cNvPr id="6" name="Footer Placeholder 5">
            <a:extLst>
              <a:ext uri="{FF2B5EF4-FFF2-40B4-BE49-F238E27FC236}">
                <a16:creationId xmlns:a16="http://schemas.microsoft.com/office/drawing/2014/main" id="{1D26AC6F-275D-DB4B-F750-F0CDAA709C13}"/>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9D81000A-1EE2-BB3A-7DF2-CD46146B4074}"/>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232288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3AA96-3E7C-406F-D655-74B720C953A1}"/>
              </a:ext>
            </a:extLst>
          </p:cNvPr>
          <p:cNvSpPr>
            <a:spLocks noGrp="1"/>
          </p:cNvSpPr>
          <p:nvPr>
            <p:ph type="title"/>
          </p:nvPr>
        </p:nvSpPr>
        <p:spPr>
          <a:xfrm>
            <a:off x="839788" y="365125"/>
            <a:ext cx="10515600" cy="1325563"/>
          </a:xfrm>
        </p:spPr>
        <p:txBody>
          <a:bodyPr/>
          <a:lstStyle/>
          <a:p>
            <a:r>
              <a:rPr lang="en-US"/>
              <a:t>Click to edit Master title style</a:t>
            </a:r>
            <a:endParaRPr lang="nl-BE"/>
          </a:p>
        </p:txBody>
      </p:sp>
      <p:sp>
        <p:nvSpPr>
          <p:cNvPr id="3" name="Text Placeholder 2">
            <a:extLst>
              <a:ext uri="{FF2B5EF4-FFF2-40B4-BE49-F238E27FC236}">
                <a16:creationId xmlns:a16="http://schemas.microsoft.com/office/drawing/2014/main" id="{00915A27-9C06-33FF-0419-1D8F3CD03D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FFCC82-CF57-F841-C5E2-1298F1A8DA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a:extLst>
              <a:ext uri="{FF2B5EF4-FFF2-40B4-BE49-F238E27FC236}">
                <a16:creationId xmlns:a16="http://schemas.microsoft.com/office/drawing/2014/main" id="{C5287486-8810-9902-ABFD-F415541409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2E8C25-E47D-6A97-E44E-A524E23141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a:extLst>
              <a:ext uri="{FF2B5EF4-FFF2-40B4-BE49-F238E27FC236}">
                <a16:creationId xmlns:a16="http://schemas.microsoft.com/office/drawing/2014/main" id="{750DAC86-5168-DF33-C672-9F48426A165D}"/>
              </a:ext>
            </a:extLst>
          </p:cNvPr>
          <p:cNvSpPr>
            <a:spLocks noGrp="1"/>
          </p:cNvSpPr>
          <p:nvPr>
            <p:ph type="dt" sz="half" idx="10"/>
          </p:nvPr>
        </p:nvSpPr>
        <p:spPr/>
        <p:txBody>
          <a:bodyPr/>
          <a:lstStyle/>
          <a:p>
            <a:fld id="{97901013-C3BF-4595-BE49-338D83AC0890}" type="datetimeFigureOut">
              <a:rPr lang="nl-BE" smtClean="0"/>
              <a:t>19/12/2023</a:t>
            </a:fld>
            <a:endParaRPr lang="nl-BE"/>
          </a:p>
        </p:txBody>
      </p:sp>
      <p:sp>
        <p:nvSpPr>
          <p:cNvPr id="8" name="Footer Placeholder 7">
            <a:extLst>
              <a:ext uri="{FF2B5EF4-FFF2-40B4-BE49-F238E27FC236}">
                <a16:creationId xmlns:a16="http://schemas.microsoft.com/office/drawing/2014/main" id="{7836F142-FD40-EBE6-B490-7598374D980D}"/>
              </a:ext>
            </a:extLst>
          </p:cNvPr>
          <p:cNvSpPr>
            <a:spLocks noGrp="1"/>
          </p:cNvSpPr>
          <p:nvPr>
            <p:ph type="ftr" sz="quarter" idx="11"/>
          </p:nvPr>
        </p:nvSpPr>
        <p:spPr/>
        <p:txBody>
          <a:bodyPr/>
          <a:lstStyle/>
          <a:p>
            <a:endParaRPr lang="nl-BE"/>
          </a:p>
        </p:txBody>
      </p:sp>
      <p:sp>
        <p:nvSpPr>
          <p:cNvPr id="9" name="Slide Number Placeholder 8">
            <a:extLst>
              <a:ext uri="{FF2B5EF4-FFF2-40B4-BE49-F238E27FC236}">
                <a16:creationId xmlns:a16="http://schemas.microsoft.com/office/drawing/2014/main" id="{AE52EE37-487F-44C0-E354-780AE8962D37}"/>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4264506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E8965-F2EC-A9BE-A513-166387255839}"/>
              </a:ext>
            </a:extLst>
          </p:cNvPr>
          <p:cNvSpPr>
            <a:spLocks noGrp="1"/>
          </p:cNvSpPr>
          <p:nvPr>
            <p:ph type="title"/>
          </p:nvPr>
        </p:nvSpPr>
        <p:spPr/>
        <p:txBody>
          <a:bodyPr/>
          <a:lstStyle/>
          <a:p>
            <a:r>
              <a:rPr lang="en-US"/>
              <a:t>Click to edit Master title style</a:t>
            </a:r>
            <a:endParaRPr lang="nl-BE"/>
          </a:p>
        </p:txBody>
      </p:sp>
      <p:sp>
        <p:nvSpPr>
          <p:cNvPr id="3" name="Date Placeholder 2">
            <a:extLst>
              <a:ext uri="{FF2B5EF4-FFF2-40B4-BE49-F238E27FC236}">
                <a16:creationId xmlns:a16="http://schemas.microsoft.com/office/drawing/2014/main" id="{16DBB55D-1159-084D-EBEE-ED2F8741D4BA}"/>
              </a:ext>
            </a:extLst>
          </p:cNvPr>
          <p:cNvSpPr>
            <a:spLocks noGrp="1"/>
          </p:cNvSpPr>
          <p:nvPr>
            <p:ph type="dt" sz="half" idx="10"/>
          </p:nvPr>
        </p:nvSpPr>
        <p:spPr/>
        <p:txBody>
          <a:bodyPr/>
          <a:lstStyle/>
          <a:p>
            <a:fld id="{97901013-C3BF-4595-BE49-338D83AC0890}" type="datetimeFigureOut">
              <a:rPr lang="nl-BE" smtClean="0"/>
              <a:t>19/12/2023</a:t>
            </a:fld>
            <a:endParaRPr lang="nl-BE"/>
          </a:p>
        </p:txBody>
      </p:sp>
      <p:sp>
        <p:nvSpPr>
          <p:cNvPr id="4" name="Footer Placeholder 3">
            <a:extLst>
              <a:ext uri="{FF2B5EF4-FFF2-40B4-BE49-F238E27FC236}">
                <a16:creationId xmlns:a16="http://schemas.microsoft.com/office/drawing/2014/main" id="{B4E01984-94B4-DC36-DFCC-85C43FA28652}"/>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7193210B-8988-D452-87BC-65152B3D637C}"/>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1994094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55F328-806F-2C7C-F71A-14CDFEDA00A7}"/>
              </a:ext>
            </a:extLst>
          </p:cNvPr>
          <p:cNvSpPr>
            <a:spLocks noGrp="1"/>
          </p:cNvSpPr>
          <p:nvPr>
            <p:ph type="dt" sz="half" idx="10"/>
          </p:nvPr>
        </p:nvSpPr>
        <p:spPr/>
        <p:txBody>
          <a:bodyPr/>
          <a:lstStyle/>
          <a:p>
            <a:fld id="{97901013-C3BF-4595-BE49-338D83AC0890}" type="datetimeFigureOut">
              <a:rPr lang="nl-BE" smtClean="0"/>
              <a:t>19/12/2023</a:t>
            </a:fld>
            <a:endParaRPr lang="nl-BE"/>
          </a:p>
        </p:txBody>
      </p:sp>
      <p:sp>
        <p:nvSpPr>
          <p:cNvPr id="3" name="Footer Placeholder 2">
            <a:extLst>
              <a:ext uri="{FF2B5EF4-FFF2-40B4-BE49-F238E27FC236}">
                <a16:creationId xmlns:a16="http://schemas.microsoft.com/office/drawing/2014/main" id="{07EC64C0-7B8C-3E30-B72F-E43482218593}"/>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D4974567-4E2F-C8B8-2078-399E3D630AED}"/>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2454812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33AB0-3C7E-34D0-6CFF-F230C87757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Content Placeholder 2">
            <a:extLst>
              <a:ext uri="{FF2B5EF4-FFF2-40B4-BE49-F238E27FC236}">
                <a16:creationId xmlns:a16="http://schemas.microsoft.com/office/drawing/2014/main" id="{8DBAAB52-B1E0-AED7-6E43-33D15876FA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a:extLst>
              <a:ext uri="{FF2B5EF4-FFF2-40B4-BE49-F238E27FC236}">
                <a16:creationId xmlns:a16="http://schemas.microsoft.com/office/drawing/2014/main" id="{240D9C43-3CCC-87BD-0540-177B2C55B8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8DF391-D5BD-A81C-F848-6E835A8F3F8C}"/>
              </a:ext>
            </a:extLst>
          </p:cNvPr>
          <p:cNvSpPr>
            <a:spLocks noGrp="1"/>
          </p:cNvSpPr>
          <p:nvPr>
            <p:ph type="dt" sz="half" idx="10"/>
          </p:nvPr>
        </p:nvSpPr>
        <p:spPr/>
        <p:txBody>
          <a:bodyPr/>
          <a:lstStyle/>
          <a:p>
            <a:fld id="{97901013-C3BF-4595-BE49-338D83AC0890}" type="datetimeFigureOut">
              <a:rPr lang="nl-BE" smtClean="0"/>
              <a:t>19/12/2023</a:t>
            </a:fld>
            <a:endParaRPr lang="nl-BE"/>
          </a:p>
        </p:txBody>
      </p:sp>
      <p:sp>
        <p:nvSpPr>
          <p:cNvPr id="6" name="Footer Placeholder 5">
            <a:extLst>
              <a:ext uri="{FF2B5EF4-FFF2-40B4-BE49-F238E27FC236}">
                <a16:creationId xmlns:a16="http://schemas.microsoft.com/office/drawing/2014/main" id="{A0FD137F-ADF6-04C7-2654-D995B5DD1CAD}"/>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D747E863-EBC3-2659-0CE1-1F4F4562D1D6}"/>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3929793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F6F6C-07E0-F49B-2F50-E427453C5B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Picture Placeholder 2">
            <a:extLst>
              <a:ext uri="{FF2B5EF4-FFF2-40B4-BE49-F238E27FC236}">
                <a16:creationId xmlns:a16="http://schemas.microsoft.com/office/drawing/2014/main" id="{31D8BC05-4DE4-7CE0-6979-2A4526F7CB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BE"/>
          </a:p>
        </p:txBody>
      </p:sp>
      <p:sp>
        <p:nvSpPr>
          <p:cNvPr id="4" name="Text Placeholder 3">
            <a:extLst>
              <a:ext uri="{FF2B5EF4-FFF2-40B4-BE49-F238E27FC236}">
                <a16:creationId xmlns:a16="http://schemas.microsoft.com/office/drawing/2014/main" id="{AE11D88D-8221-2D75-1EA2-4EDE7CF7E4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904B3F-2A6A-FF77-F273-6FED1EDDB933}"/>
              </a:ext>
            </a:extLst>
          </p:cNvPr>
          <p:cNvSpPr>
            <a:spLocks noGrp="1"/>
          </p:cNvSpPr>
          <p:nvPr>
            <p:ph type="dt" sz="half" idx="10"/>
          </p:nvPr>
        </p:nvSpPr>
        <p:spPr/>
        <p:txBody>
          <a:bodyPr/>
          <a:lstStyle/>
          <a:p>
            <a:fld id="{97901013-C3BF-4595-BE49-338D83AC0890}" type="datetimeFigureOut">
              <a:rPr lang="nl-BE" smtClean="0"/>
              <a:t>19/12/2023</a:t>
            </a:fld>
            <a:endParaRPr lang="nl-BE"/>
          </a:p>
        </p:txBody>
      </p:sp>
      <p:sp>
        <p:nvSpPr>
          <p:cNvPr id="6" name="Footer Placeholder 5">
            <a:extLst>
              <a:ext uri="{FF2B5EF4-FFF2-40B4-BE49-F238E27FC236}">
                <a16:creationId xmlns:a16="http://schemas.microsoft.com/office/drawing/2014/main" id="{DCFB9E1A-906A-37F3-F40C-C2BA6280DD91}"/>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55EF22BA-B7C0-E1A5-232A-A6CCD633A007}"/>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178613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20F30-C616-28BD-1466-D5B69064C27B}"/>
              </a:ext>
            </a:extLst>
          </p:cNvPr>
          <p:cNvSpPr>
            <a:spLocks noGrp="1"/>
          </p:cNvSpPr>
          <p:nvPr>
            <p:ph type="title"/>
          </p:nvPr>
        </p:nvSpPr>
        <p:spPr/>
        <p:txBody>
          <a:bodyPr/>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E67F362A-4913-B355-C3BA-B4DD30FDC1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67C4C4B4-F87F-F080-2C80-D6B1D8BFA688}"/>
              </a:ext>
            </a:extLst>
          </p:cNvPr>
          <p:cNvSpPr>
            <a:spLocks noGrp="1"/>
          </p:cNvSpPr>
          <p:nvPr>
            <p:ph type="dt" sz="half" idx="10"/>
          </p:nvPr>
        </p:nvSpPr>
        <p:spPr/>
        <p:txBody>
          <a:bodyPr/>
          <a:lstStyle/>
          <a:p>
            <a:fld id="{97901013-C3BF-4595-BE49-338D83AC0890}" type="datetimeFigureOut">
              <a:rPr lang="nl-BE" smtClean="0"/>
              <a:t>19/12/2023</a:t>
            </a:fld>
            <a:endParaRPr lang="nl-BE"/>
          </a:p>
        </p:txBody>
      </p:sp>
      <p:sp>
        <p:nvSpPr>
          <p:cNvPr id="5" name="Footer Placeholder 4">
            <a:extLst>
              <a:ext uri="{FF2B5EF4-FFF2-40B4-BE49-F238E27FC236}">
                <a16:creationId xmlns:a16="http://schemas.microsoft.com/office/drawing/2014/main" id="{2698CF18-5FA1-5AEB-10E3-9B28B906F486}"/>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AECB43C0-C011-0C95-A2AD-7F9234F9EB4B}"/>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337199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5F434E-4E2A-BEBB-035F-027F564496C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A712DEF5-4FE7-2645-7B21-8A9A568653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D96AF5D4-ACF4-4347-A95C-CF63503E749E}"/>
              </a:ext>
            </a:extLst>
          </p:cNvPr>
          <p:cNvSpPr>
            <a:spLocks noGrp="1"/>
          </p:cNvSpPr>
          <p:nvPr>
            <p:ph type="dt" sz="half" idx="10"/>
          </p:nvPr>
        </p:nvSpPr>
        <p:spPr/>
        <p:txBody>
          <a:bodyPr/>
          <a:lstStyle/>
          <a:p>
            <a:fld id="{97901013-C3BF-4595-BE49-338D83AC0890}" type="datetimeFigureOut">
              <a:rPr lang="nl-BE" smtClean="0"/>
              <a:t>19/12/2023</a:t>
            </a:fld>
            <a:endParaRPr lang="nl-BE"/>
          </a:p>
        </p:txBody>
      </p:sp>
      <p:sp>
        <p:nvSpPr>
          <p:cNvPr id="5" name="Footer Placeholder 4">
            <a:extLst>
              <a:ext uri="{FF2B5EF4-FFF2-40B4-BE49-F238E27FC236}">
                <a16:creationId xmlns:a16="http://schemas.microsoft.com/office/drawing/2014/main" id="{8F4686F6-979A-9F04-8CE1-185270D045AB}"/>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EAADD95B-4FC7-53DD-F335-5CA0CFDCADD1}"/>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470952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E94C4C-E5E9-489B-D359-D213E222DF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a:extLst>
              <a:ext uri="{FF2B5EF4-FFF2-40B4-BE49-F238E27FC236}">
                <a16:creationId xmlns:a16="http://schemas.microsoft.com/office/drawing/2014/main" id="{4D33F8B5-E14E-9F6A-444D-F7078B28AD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0E75AE60-D789-6C2F-2B34-09120FA72C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901013-C3BF-4595-BE49-338D83AC0890}" type="datetimeFigureOut">
              <a:rPr lang="nl-BE" smtClean="0"/>
              <a:t>19/12/2023</a:t>
            </a:fld>
            <a:endParaRPr lang="nl-BE"/>
          </a:p>
        </p:txBody>
      </p:sp>
      <p:sp>
        <p:nvSpPr>
          <p:cNvPr id="5" name="Footer Placeholder 4">
            <a:extLst>
              <a:ext uri="{FF2B5EF4-FFF2-40B4-BE49-F238E27FC236}">
                <a16:creationId xmlns:a16="http://schemas.microsoft.com/office/drawing/2014/main" id="{CD091127-2E29-831F-6904-6A6CDE5E01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a:extLst>
              <a:ext uri="{FF2B5EF4-FFF2-40B4-BE49-F238E27FC236}">
                <a16:creationId xmlns:a16="http://schemas.microsoft.com/office/drawing/2014/main" id="{30F632C2-A306-D398-E9A1-26D0FC4624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1B8505-D6C9-4A72-8B21-07ABB6A6FFEB}" type="slidenum">
              <a:rPr lang="nl-BE" smtClean="0"/>
              <a:t>‹#›</a:t>
            </a:fld>
            <a:endParaRPr lang="nl-BE"/>
          </a:p>
        </p:txBody>
      </p:sp>
    </p:spTree>
    <p:extLst>
      <p:ext uri="{BB962C8B-B14F-4D97-AF65-F5344CB8AC3E}">
        <p14:creationId xmlns:p14="http://schemas.microsoft.com/office/powerpoint/2010/main" val="3815451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mckinsey.com/capabilities/quantumblack/our-insights/the-state-of-ai-in-2023-generative-ais-breakout-year"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mckinsey.com/capabilities/quantumblack/our-insights/the-state-of-ai-in-2023-generative-ais-breakout-year"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hJP5GqnTrNo&amp;t=753s" TargetMode="External"/><Relationship Id="rId2" Type="http://schemas.openxmlformats.org/officeDocument/2006/relationships/hyperlink" Target="https://www.forbes.com/advisor/in/business/ai-statistic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hyperlink" Target="https://github.blog/2022-09-07-research-quantifying-github-copilots-impact-on-developer-productivity-and-happines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3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economics.mit.edu/sites/default/files/inline-files/Noy_Zhang_1.pdf"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9CCE3-CB20-7025-55D5-AAA64A22D9DC}"/>
              </a:ext>
            </a:extLst>
          </p:cNvPr>
          <p:cNvSpPr>
            <a:spLocks noGrp="1"/>
          </p:cNvSpPr>
          <p:nvPr>
            <p:ph type="ctrTitle"/>
          </p:nvPr>
        </p:nvSpPr>
        <p:spPr>
          <a:xfrm>
            <a:off x="192531" y="2611492"/>
            <a:ext cx="11757125" cy="1330216"/>
          </a:xfrm>
        </p:spPr>
        <p:txBody>
          <a:bodyPr>
            <a:normAutofit/>
          </a:bodyPr>
          <a:lstStyle/>
          <a:p>
            <a:r>
              <a:rPr lang="en-US" sz="4400" dirty="0"/>
              <a:t>Beyond the Hype: Exploring the use of Large Language Models (LLMs) for Researchers</a:t>
            </a:r>
            <a:endParaRPr lang="nl-BE" sz="4400" dirty="0"/>
          </a:p>
        </p:txBody>
      </p:sp>
      <p:sp>
        <p:nvSpPr>
          <p:cNvPr id="3" name="Subtitle 2">
            <a:extLst>
              <a:ext uri="{FF2B5EF4-FFF2-40B4-BE49-F238E27FC236}">
                <a16:creationId xmlns:a16="http://schemas.microsoft.com/office/drawing/2014/main" id="{B1FBC58B-D174-DC7F-8E39-5714E52CA4BA}"/>
              </a:ext>
            </a:extLst>
          </p:cNvPr>
          <p:cNvSpPr>
            <a:spLocks noGrp="1"/>
          </p:cNvSpPr>
          <p:nvPr>
            <p:ph type="subTitle" idx="1"/>
          </p:nvPr>
        </p:nvSpPr>
        <p:spPr>
          <a:xfrm>
            <a:off x="793529" y="4751083"/>
            <a:ext cx="10237578" cy="461666"/>
          </a:xfrm>
        </p:spPr>
        <p:txBody>
          <a:bodyPr>
            <a:normAutofit fontScale="92500" lnSpcReduction="20000"/>
          </a:bodyPr>
          <a:lstStyle/>
          <a:p>
            <a:r>
              <a:rPr lang="en-US" sz="3200" dirty="0"/>
              <a:t>Early Career Forecasters (ECF) Webinar</a:t>
            </a:r>
            <a:endParaRPr lang="nl-BE" sz="3200" dirty="0"/>
          </a:p>
        </p:txBody>
      </p:sp>
      <p:grpSp>
        <p:nvGrpSpPr>
          <p:cNvPr id="22" name="Google Shape;2576;p48">
            <a:extLst>
              <a:ext uri="{FF2B5EF4-FFF2-40B4-BE49-F238E27FC236}">
                <a16:creationId xmlns:a16="http://schemas.microsoft.com/office/drawing/2014/main" id="{50AE3F81-3CE5-7F12-4F3F-5F1BC62D6E7C}"/>
              </a:ext>
            </a:extLst>
          </p:cNvPr>
          <p:cNvGrpSpPr/>
          <p:nvPr/>
        </p:nvGrpSpPr>
        <p:grpSpPr>
          <a:xfrm>
            <a:off x="9750488" y="5686005"/>
            <a:ext cx="1847461" cy="802432"/>
            <a:chOff x="-1597345" y="233060"/>
            <a:chExt cx="9980362" cy="3571176"/>
          </a:xfrm>
        </p:grpSpPr>
        <p:sp>
          <p:nvSpPr>
            <p:cNvPr id="23" name="Google Shape;2577;p48">
              <a:extLst>
                <a:ext uri="{FF2B5EF4-FFF2-40B4-BE49-F238E27FC236}">
                  <a16:creationId xmlns:a16="http://schemas.microsoft.com/office/drawing/2014/main" id="{AAE08536-E0B4-9E43-53DC-1333098DC610}"/>
                </a:ext>
              </a:extLst>
            </p:cNvPr>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4" name="Google Shape;2578;p48">
              <a:extLst>
                <a:ext uri="{FF2B5EF4-FFF2-40B4-BE49-F238E27FC236}">
                  <a16:creationId xmlns:a16="http://schemas.microsoft.com/office/drawing/2014/main" id="{40A6E5D5-7966-E23C-174E-D40EA9D1A97E}"/>
                </a:ext>
              </a:extLst>
            </p:cNvPr>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 name="Google Shape;2579;p48">
              <a:extLst>
                <a:ext uri="{FF2B5EF4-FFF2-40B4-BE49-F238E27FC236}">
                  <a16:creationId xmlns:a16="http://schemas.microsoft.com/office/drawing/2014/main" id="{45CE2045-2E35-8629-67C0-2F2621789960}"/>
                </a:ext>
              </a:extLst>
            </p:cNvPr>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26" name="Google Shape;2580;p48">
              <a:extLst>
                <a:ext uri="{FF2B5EF4-FFF2-40B4-BE49-F238E27FC236}">
                  <a16:creationId xmlns:a16="http://schemas.microsoft.com/office/drawing/2014/main" id="{A00D422D-6929-DEFF-10C1-36A17D3CC402}"/>
                </a:ext>
              </a:extLst>
            </p:cNvPr>
            <p:cNvGrpSpPr/>
            <p:nvPr/>
          </p:nvGrpSpPr>
          <p:grpSpPr>
            <a:xfrm>
              <a:off x="184698" y="233060"/>
              <a:ext cx="8198319" cy="3571176"/>
              <a:chOff x="184698" y="233060"/>
              <a:chExt cx="8198319" cy="3571176"/>
            </a:xfrm>
          </p:grpSpPr>
          <p:sp>
            <p:nvSpPr>
              <p:cNvPr id="27" name="Google Shape;2581;p48">
                <a:extLst>
                  <a:ext uri="{FF2B5EF4-FFF2-40B4-BE49-F238E27FC236}">
                    <a16:creationId xmlns:a16="http://schemas.microsoft.com/office/drawing/2014/main" id="{E9A7E0B4-5852-46EC-7BBF-8EEF12719DA1}"/>
                  </a:ext>
                </a:extLst>
              </p:cNvPr>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8" name="Google Shape;2582;p48">
                <a:extLst>
                  <a:ext uri="{FF2B5EF4-FFF2-40B4-BE49-F238E27FC236}">
                    <a16:creationId xmlns:a16="http://schemas.microsoft.com/office/drawing/2014/main" id="{A1DA1AB8-09AD-28C9-6B99-084CE2D4983D}"/>
                  </a:ext>
                </a:extLst>
              </p:cNvPr>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9" name="Google Shape;2583;p48">
                <a:extLst>
                  <a:ext uri="{FF2B5EF4-FFF2-40B4-BE49-F238E27FC236}">
                    <a16:creationId xmlns:a16="http://schemas.microsoft.com/office/drawing/2014/main" id="{600FEDC8-4C65-81AE-2AEE-043B2FE59B00}"/>
                  </a:ext>
                </a:extLst>
              </p:cNvPr>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0" name="Google Shape;2584;p48">
                <a:extLst>
                  <a:ext uri="{FF2B5EF4-FFF2-40B4-BE49-F238E27FC236}">
                    <a16:creationId xmlns:a16="http://schemas.microsoft.com/office/drawing/2014/main" id="{A948ABAF-2041-FF54-345A-23CAE16FAE5F}"/>
                  </a:ext>
                </a:extLst>
              </p:cNvPr>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1" name="Google Shape;2585;p48">
                <a:extLst>
                  <a:ext uri="{FF2B5EF4-FFF2-40B4-BE49-F238E27FC236}">
                    <a16:creationId xmlns:a16="http://schemas.microsoft.com/office/drawing/2014/main" id="{1A059256-35A0-BFBA-2A37-A3AA4E97BAFB}"/>
                  </a:ext>
                </a:extLst>
              </p:cNvPr>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2" name="Google Shape;2586;p48">
                <a:extLst>
                  <a:ext uri="{FF2B5EF4-FFF2-40B4-BE49-F238E27FC236}">
                    <a16:creationId xmlns:a16="http://schemas.microsoft.com/office/drawing/2014/main" id="{1E7694B6-EFDA-E069-893A-E811DCD6731D}"/>
                  </a:ext>
                </a:extLst>
              </p:cNvPr>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3" name="Google Shape;2587;p48">
                <a:extLst>
                  <a:ext uri="{FF2B5EF4-FFF2-40B4-BE49-F238E27FC236}">
                    <a16:creationId xmlns:a16="http://schemas.microsoft.com/office/drawing/2014/main" id="{D493E06E-C8AC-CDAA-7B00-FE97E2FA62B1}"/>
                  </a:ext>
                </a:extLst>
              </p:cNvPr>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4" name="Google Shape;2588;p48">
                <a:extLst>
                  <a:ext uri="{FF2B5EF4-FFF2-40B4-BE49-F238E27FC236}">
                    <a16:creationId xmlns:a16="http://schemas.microsoft.com/office/drawing/2014/main" id="{3A295C24-63F4-EB76-1966-AF91A73CA2A1}"/>
                  </a:ext>
                </a:extLst>
              </p:cNvPr>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5" name="Google Shape;2589;p48">
                <a:extLst>
                  <a:ext uri="{FF2B5EF4-FFF2-40B4-BE49-F238E27FC236}">
                    <a16:creationId xmlns:a16="http://schemas.microsoft.com/office/drawing/2014/main" id="{8A4C2832-68F7-A4B0-0E3A-70F06A4F19A6}"/>
                  </a:ext>
                </a:extLst>
              </p:cNvPr>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6" name="Google Shape;2590;p48">
                <a:extLst>
                  <a:ext uri="{FF2B5EF4-FFF2-40B4-BE49-F238E27FC236}">
                    <a16:creationId xmlns:a16="http://schemas.microsoft.com/office/drawing/2014/main" id="{EB2F7690-CE6B-BE84-B9DC-2A4506FBCDFB}"/>
                  </a:ext>
                </a:extLst>
              </p:cNvPr>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7" name="Google Shape;2591;p48">
                <a:extLst>
                  <a:ext uri="{FF2B5EF4-FFF2-40B4-BE49-F238E27FC236}">
                    <a16:creationId xmlns:a16="http://schemas.microsoft.com/office/drawing/2014/main" id="{B1ED2105-F5B0-6154-41D3-FCD87B2A183F}"/>
                  </a:ext>
                </a:extLst>
              </p:cNvPr>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8" name="Google Shape;2592;p48">
                <a:extLst>
                  <a:ext uri="{FF2B5EF4-FFF2-40B4-BE49-F238E27FC236}">
                    <a16:creationId xmlns:a16="http://schemas.microsoft.com/office/drawing/2014/main" id="{184583E3-99CA-4D08-1CD4-864EC5CB99EE}"/>
                  </a:ext>
                </a:extLst>
              </p:cNvPr>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9" name="Google Shape;2593;p48">
                <a:extLst>
                  <a:ext uri="{FF2B5EF4-FFF2-40B4-BE49-F238E27FC236}">
                    <a16:creationId xmlns:a16="http://schemas.microsoft.com/office/drawing/2014/main" id="{ED7E3FAF-3511-DD45-8740-C08C0C947CC7}"/>
                  </a:ext>
                </a:extLst>
              </p:cNvPr>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sp>
        <p:nvSpPr>
          <p:cNvPr id="4" name="AutoShape 2">
            <a:extLst>
              <a:ext uri="{FF2B5EF4-FFF2-40B4-BE49-F238E27FC236}">
                <a16:creationId xmlns:a16="http://schemas.microsoft.com/office/drawing/2014/main" id="{0D0B019A-5DC0-3C82-1C60-4B8FCEB0111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6" name="TextBox 5">
            <a:extLst>
              <a:ext uri="{FF2B5EF4-FFF2-40B4-BE49-F238E27FC236}">
                <a16:creationId xmlns:a16="http://schemas.microsoft.com/office/drawing/2014/main" id="{896D11B5-E297-0649-7DED-89E1BE031998}"/>
              </a:ext>
            </a:extLst>
          </p:cNvPr>
          <p:cNvSpPr txBox="1"/>
          <p:nvPr/>
        </p:nvSpPr>
        <p:spPr>
          <a:xfrm>
            <a:off x="217437" y="5850958"/>
            <a:ext cx="3890866" cy="1077218"/>
          </a:xfrm>
          <a:prstGeom prst="rect">
            <a:avLst/>
          </a:prstGeom>
          <a:noFill/>
        </p:spPr>
        <p:txBody>
          <a:bodyPr wrap="square" rtlCol="0">
            <a:spAutoFit/>
          </a:bodyPr>
          <a:lstStyle/>
          <a:p>
            <a:r>
              <a:rPr lang="en-US" sz="1600" dirty="0"/>
              <a:t>Contact Details:</a:t>
            </a:r>
          </a:p>
          <a:p>
            <a:r>
              <a:rPr lang="en-US" sz="1600" dirty="0"/>
              <a:t>- filotas.theodosiou@vives.be</a:t>
            </a:r>
          </a:p>
          <a:p>
            <a:r>
              <a:rPr lang="nl-BE" altLang="nl-BE" sz="1400" dirty="0">
                <a:latin typeface="Arial" panose="020B0604020202020204" pitchFamily="34" charset="0"/>
              </a:rPr>
              <a:t>- www.linkedin.com/in/</a:t>
            </a:r>
            <a:r>
              <a:rPr lang="nl-BE" altLang="nl-BE" sz="1050" dirty="0">
                <a:latin typeface="Arial" panose="020B0604020202020204" pitchFamily="34" charset="0"/>
              </a:rPr>
              <a:t>filotas-theodosiou</a:t>
            </a:r>
          </a:p>
          <a:p>
            <a:endParaRPr lang="nl-BE" dirty="0"/>
          </a:p>
        </p:txBody>
      </p:sp>
      <p:sp>
        <p:nvSpPr>
          <p:cNvPr id="8" name="Rectangle 6">
            <a:extLst>
              <a:ext uri="{FF2B5EF4-FFF2-40B4-BE49-F238E27FC236}">
                <a16:creationId xmlns:a16="http://schemas.microsoft.com/office/drawing/2014/main" id="{CE0B13E8-E9CB-9D2E-4B7F-C04E7D9ECE9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chemeClr val="tx1"/>
                </a:solidFill>
                <a:effectLst/>
                <a:latin typeface="Arial" panose="020B0604020202020204" pitchFamily="34" charset="0"/>
              </a:rPr>
              <a:t>www.linkedin.com/in/</a:t>
            </a:r>
            <a:r>
              <a:rPr kumimoji="0" lang="nl-BE" altLang="nl-BE" sz="1000" b="0" i="0" u="none" strike="noStrike" cap="none" normalizeH="0" baseline="0">
                <a:ln>
                  <a:noFill/>
                </a:ln>
                <a:solidFill>
                  <a:schemeClr val="tx1"/>
                </a:solidFill>
                <a:effectLst/>
                <a:latin typeface="Arial" panose="020B0604020202020204" pitchFamily="34" charset="0"/>
              </a:rPr>
              <a:t>filotas-theodosiou</a:t>
            </a:r>
            <a:endParaRPr kumimoji="0" lang="nl-BE" altLang="nl-BE"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a:ln>
                  <a:noFill/>
                </a:ln>
                <a:solidFill>
                  <a:schemeClr val="tx1"/>
                </a:solidFill>
                <a:effectLst/>
                <a:latin typeface="Arial" panose="020B0604020202020204" pitchFamily="34" charset="0"/>
              </a:rPr>
            </a:br>
            <a:endParaRPr kumimoji="0" lang="nl-BE" altLang="nl-BE" sz="1800" b="0" i="0" u="none" strike="noStrike" cap="none" normalizeH="0" baseline="0">
              <a:ln>
                <a:noFill/>
              </a:ln>
              <a:solidFill>
                <a:schemeClr val="tx1"/>
              </a:solidFill>
              <a:effectLst/>
              <a:latin typeface="Arial" panose="020B0604020202020204" pitchFamily="34" charset="0"/>
            </a:endParaRPr>
          </a:p>
        </p:txBody>
      </p:sp>
      <p:sp>
        <p:nvSpPr>
          <p:cNvPr id="11" name="Rectangle 9">
            <a:extLst>
              <a:ext uri="{FF2B5EF4-FFF2-40B4-BE49-F238E27FC236}">
                <a16:creationId xmlns:a16="http://schemas.microsoft.com/office/drawing/2014/main" id="{707A4124-C9F8-F6FB-B133-8D5913B15C2D}"/>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dirty="0">
                <a:ln>
                  <a:noFill/>
                </a:ln>
                <a:solidFill>
                  <a:schemeClr val="tx1"/>
                </a:solidFill>
                <a:effectLst/>
                <a:latin typeface="Arial" panose="020B0604020202020204" pitchFamily="34" charset="0"/>
              </a:rPr>
              <a:t>www.linkedin.com/in/</a:t>
            </a:r>
            <a:r>
              <a:rPr kumimoji="0" lang="nl-BE" altLang="nl-BE" sz="1000" b="0" i="0" u="none" strike="noStrike" cap="none" normalizeH="0" baseline="0" dirty="0">
                <a:ln>
                  <a:noFill/>
                </a:ln>
                <a:solidFill>
                  <a:schemeClr val="tx1"/>
                </a:solidFill>
                <a:effectLst/>
                <a:latin typeface="Arial" panose="020B0604020202020204" pitchFamily="34" charset="0"/>
              </a:rPr>
              <a:t>filotas-theodosiou</a:t>
            </a:r>
            <a:endParaRPr kumimoji="0" lang="nl-BE" altLang="nl-BE"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dirty="0">
                <a:ln>
                  <a:noFill/>
                </a:ln>
                <a:solidFill>
                  <a:schemeClr val="tx1"/>
                </a:solidFill>
                <a:effectLst/>
                <a:latin typeface="Arial" panose="020B0604020202020204"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2" name="TextBox 11">
            <a:extLst>
              <a:ext uri="{FF2B5EF4-FFF2-40B4-BE49-F238E27FC236}">
                <a16:creationId xmlns:a16="http://schemas.microsoft.com/office/drawing/2014/main" id="{6E5DB1B7-1DB7-6445-2087-61D06652A665}"/>
              </a:ext>
            </a:extLst>
          </p:cNvPr>
          <p:cNvSpPr txBox="1"/>
          <p:nvPr/>
        </p:nvSpPr>
        <p:spPr>
          <a:xfrm>
            <a:off x="217437" y="5360511"/>
            <a:ext cx="6190781" cy="461665"/>
          </a:xfrm>
          <a:prstGeom prst="rect">
            <a:avLst/>
          </a:prstGeom>
          <a:noFill/>
        </p:spPr>
        <p:txBody>
          <a:bodyPr wrap="square" rtlCol="0">
            <a:spAutoFit/>
          </a:bodyPr>
          <a:lstStyle/>
          <a:p>
            <a:r>
              <a:rPr lang="en-US" sz="2400" dirty="0"/>
              <a:t>Filotas Theodosiou</a:t>
            </a:r>
            <a:endParaRPr lang="nl-BE" sz="2400" dirty="0"/>
          </a:p>
        </p:txBody>
      </p:sp>
      <p:pic>
        <p:nvPicPr>
          <p:cNvPr id="1026" name="Picture 2" descr="Προεπισκόπηση εικόνας">
            <a:extLst>
              <a:ext uri="{FF2B5EF4-FFF2-40B4-BE49-F238E27FC236}">
                <a16:creationId xmlns:a16="http://schemas.microsoft.com/office/drawing/2014/main" id="{358B3064-FAAA-29F6-A5F4-4323C11EC8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3768" y="5360511"/>
            <a:ext cx="1567665" cy="1567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089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29F70-3FAA-89E9-C9C2-3733AD2427DD}"/>
              </a:ext>
            </a:extLst>
          </p:cNvPr>
          <p:cNvSpPr>
            <a:spLocks noGrp="1"/>
          </p:cNvSpPr>
          <p:nvPr>
            <p:ph type="title"/>
          </p:nvPr>
        </p:nvSpPr>
        <p:spPr/>
        <p:txBody>
          <a:bodyPr/>
          <a:lstStyle/>
          <a:p>
            <a:r>
              <a:rPr lang="en-US" dirty="0"/>
              <a:t>2023: One year full of AI Hype</a:t>
            </a:r>
            <a:endParaRPr lang="nl-BE" dirty="0"/>
          </a:p>
        </p:txBody>
      </p:sp>
      <p:pic>
        <p:nvPicPr>
          <p:cNvPr id="8" name="Picture 7">
            <a:extLst>
              <a:ext uri="{FF2B5EF4-FFF2-40B4-BE49-F238E27FC236}">
                <a16:creationId xmlns:a16="http://schemas.microsoft.com/office/drawing/2014/main" id="{7B6FB376-F811-C679-EC37-FC36A3B4E742}"/>
              </a:ext>
            </a:extLst>
          </p:cNvPr>
          <p:cNvPicPr>
            <a:picLocks noChangeAspect="1"/>
          </p:cNvPicPr>
          <p:nvPr/>
        </p:nvPicPr>
        <p:blipFill>
          <a:blip r:embed="rId2"/>
          <a:stretch>
            <a:fillRect/>
          </a:stretch>
        </p:blipFill>
        <p:spPr>
          <a:xfrm>
            <a:off x="176739" y="1396180"/>
            <a:ext cx="3260616" cy="2914356"/>
          </a:xfrm>
          <a:prstGeom prst="rect">
            <a:avLst/>
          </a:prstGeom>
        </p:spPr>
      </p:pic>
      <p:pic>
        <p:nvPicPr>
          <p:cNvPr id="10" name="Picture 9">
            <a:extLst>
              <a:ext uri="{FF2B5EF4-FFF2-40B4-BE49-F238E27FC236}">
                <a16:creationId xmlns:a16="http://schemas.microsoft.com/office/drawing/2014/main" id="{CD3D91CF-B0FF-900A-EEF3-E2A0FF25DD4E}"/>
              </a:ext>
            </a:extLst>
          </p:cNvPr>
          <p:cNvPicPr>
            <a:picLocks noChangeAspect="1"/>
          </p:cNvPicPr>
          <p:nvPr/>
        </p:nvPicPr>
        <p:blipFill rotWithShape="1">
          <a:blip r:embed="rId3"/>
          <a:srcRect t="67670"/>
          <a:stretch/>
        </p:blipFill>
        <p:spPr>
          <a:xfrm>
            <a:off x="3421311" y="1396180"/>
            <a:ext cx="3324898" cy="1000555"/>
          </a:xfrm>
          <a:prstGeom prst="rect">
            <a:avLst/>
          </a:prstGeom>
        </p:spPr>
      </p:pic>
      <p:pic>
        <p:nvPicPr>
          <p:cNvPr id="12" name="Picture 11">
            <a:extLst>
              <a:ext uri="{FF2B5EF4-FFF2-40B4-BE49-F238E27FC236}">
                <a16:creationId xmlns:a16="http://schemas.microsoft.com/office/drawing/2014/main" id="{03415BBC-A4BF-5EFF-4DFB-009752BEFE76}"/>
              </a:ext>
            </a:extLst>
          </p:cNvPr>
          <p:cNvPicPr>
            <a:picLocks noChangeAspect="1"/>
          </p:cNvPicPr>
          <p:nvPr/>
        </p:nvPicPr>
        <p:blipFill>
          <a:blip r:embed="rId4"/>
          <a:stretch>
            <a:fillRect/>
          </a:stretch>
        </p:blipFill>
        <p:spPr>
          <a:xfrm>
            <a:off x="3591128" y="2505106"/>
            <a:ext cx="2214399" cy="2775583"/>
          </a:xfrm>
          <a:prstGeom prst="rect">
            <a:avLst/>
          </a:prstGeom>
        </p:spPr>
      </p:pic>
      <p:pic>
        <p:nvPicPr>
          <p:cNvPr id="14" name="Picture 13">
            <a:extLst>
              <a:ext uri="{FF2B5EF4-FFF2-40B4-BE49-F238E27FC236}">
                <a16:creationId xmlns:a16="http://schemas.microsoft.com/office/drawing/2014/main" id="{7888F7E2-B823-EDE2-EE41-099C82208BB7}"/>
              </a:ext>
            </a:extLst>
          </p:cNvPr>
          <p:cNvPicPr>
            <a:picLocks noChangeAspect="1"/>
          </p:cNvPicPr>
          <p:nvPr/>
        </p:nvPicPr>
        <p:blipFill>
          <a:blip r:embed="rId5"/>
          <a:stretch>
            <a:fillRect/>
          </a:stretch>
        </p:blipFill>
        <p:spPr>
          <a:xfrm>
            <a:off x="6282812" y="2009775"/>
            <a:ext cx="5588344" cy="933679"/>
          </a:xfrm>
          <a:prstGeom prst="rect">
            <a:avLst/>
          </a:prstGeom>
        </p:spPr>
      </p:pic>
      <p:pic>
        <p:nvPicPr>
          <p:cNvPr id="16" name="Picture 15">
            <a:extLst>
              <a:ext uri="{FF2B5EF4-FFF2-40B4-BE49-F238E27FC236}">
                <a16:creationId xmlns:a16="http://schemas.microsoft.com/office/drawing/2014/main" id="{0E2141A5-578C-167E-77AC-EF458C616A79}"/>
              </a:ext>
            </a:extLst>
          </p:cNvPr>
          <p:cNvPicPr>
            <a:picLocks noChangeAspect="1"/>
          </p:cNvPicPr>
          <p:nvPr/>
        </p:nvPicPr>
        <p:blipFill>
          <a:blip r:embed="rId6"/>
          <a:stretch>
            <a:fillRect/>
          </a:stretch>
        </p:blipFill>
        <p:spPr>
          <a:xfrm>
            <a:off x="6096000" y="3010330"/>
            <a:ext cx="5588345" cy="1253659"/>
          </a:xfrm>
          <a:prstGeom prst="rect">
            <a:avLst/>
          </a:prstGeom>
        </p:spPr>
      </p:pic>
      <p:pic>
        <p:nvPicPr>
          <p:cNvPr id="18" name="Picture 17">
            <a:extLst>
              <a:ext uri="{FF2B5EF4-FFF2-40B4-BE49-F238E27FC236}">
                <a16:creationId xmlns:a16="http://schemas.microsoft.com/office/drawing/2014/main" id="{FFB87FDA-12DF-8D1B-8249-64E854927263}"/>
              </a:ext>
            </a:extLst>
          </p:cNvPr>
          <p:cNvPicPr>
            <a:picLocks noChangeAspect="1"/>
          </p:cNvPicPr>
          <p:nvPr/>
        </p:nvPicPr>
        <p:blipFill>
          <a:blip r:embed="rId7"/>
          <a:stretch>
            <a:fillRect/>
          </a:stretch>
        </p:blipFill>
        <p:spPr>
          <a:xfrm>
            <a:off x="154060" y="5170489"/>
            <a:ext cx="6128752" cy="1879484"/>
          </a:xfrm>
          <a:prstGeom prst="rect">
            <a:avLst/>
          </a:prstGeom>
        </p:spPr>
      </p:pic>
      <p:pic>
        <p:nvPicPr>
          <p:cNvPr id="20" name="Picture 19">
            <a:extLst>
              <a:ext uri="{FF2B5EF4-FFF2-40B4-BE49-F238E27FC236}">
                <a16:creationId xmlns:a16="http://schemas.microsoft.com/office/drawing/2014/main" id="{6C2ABF06-254E-F021-F6F6-0F27B210F04C}"/>
              </a:ext>
            </a:extLst>
          </p:cNvPr>
          <p:cNvPicPr>
            <a:picLocks noChangeAspect="1"/>
          </p:cNvPicPr>
          <p:nvPr/>
        </p:nvPicPr>
        <p:blipFill>
          <a:blip r:embed="rId8"/>
          <a:stretch>
            <a:fillRect/>
          </a:stretch>
        </p:blipFill>
        <p:spPr>
          <a:xfrm>
            <a:off x="5448224" y="4158591"/>
            <a:ext cx="6236121" cy="1230469"/>
          </a:xfrm>
          <a:prstGeom prst="rect">
            <a:avLst/>
          </a:prstGeom>
        </p:spPr>
      </p:pic>
      <p:pic>
        <p:nvPicPr>
          <p:cNvPr id="22" name="Picture 21">
            <a:extLst>
              <a:ext uri="{FF2B5EF4-FFF2-40B4-BE49-F238E27FC236}">
                <a16:creationId xmlns:a16="http://schemas.microsoft.com/office/drawing/2014/main" id="{BA4EDDEB-0625-F733-A72B-213839846D22}"/>
              </a:ext>
            </a:extLst>
          </p:cNvPr>
          <p:cNvPicPr>
            <a:picLocks noChangeAspect="1"/>
          </p:cNvPicPr>
          <p:nvPr/>
        </p:nvPicPr>
        <p:blipFill>
          <a:blip r:embed="rId9"/>
          <a:stretch>
            <a:fillRect/>
          </a:stretch>
        </p:blipFill>
        <p:spPr>
          <a:xfrm>
            <a:off x="7352564" y="495088"/>
            <a:ext cx="2686425" cy="3029373"/>
          </a:xfrm>
          <a:prstGeom prst="rect">
            <a:avLst/>
          </a:prstGeom>
        </p:spPr>
      </p:pic>
      <p:pic>
        <p:nvPicPr>
          <p:cNvPr id="24" name="Picture 23">
            <a:extLst>
              <a:ext uri="{FF2B5EF4-FFF2-40B4-BE49-F238E27FC236}">
                <a16:creationId xmlns:a16="http://schemas.microsoft.com/office/drawing/2014/main" id="{BF281377-6CD9-411E-F880-28268FEF27FB}"/>
              </a:ext>
            </a:extLst>
          </p:cNvPr>
          <p:cNvPicPr>
            <a:picLocks noChangeAspect="1"/>
          </p:cNvPicPr>
          <p:nvPr/>
        </p:nvPicPr>
        <p:blipFill>
          <a:blip r:embed="rId10"/>
          <a:stretch>
            <a:fillRect/>
          </a:stretch>
        </p:blipFill>
        <p:spPr>
          <a:xfrm>
            <a:off x="548457" y="2856691"/>
            <a:ext cx="2991267" cy="3229426"/>
          </a:xfrm>
          <a:prstGeom prst="rect">
            <a:avLst/>
          </a:prstGeom>
        </p:spPr>
      </p:pic>
      <p:pic>
        <p:nvPicPr>
          <p:cNvPr id="26" name="Picture 25">
            <a:extLst>
              <a:ext uri="{FF2B5EF4-FFF2-40B4-BE49-F238E27FC236}">
                <a16:creationId xmlns:a16="http://schemas.microsoft.com/office/drawing/2014/main" id="{B9F432F0-9042-F885-01ED-0F51ABF5716C}"/>
              </a:ext>
            </a:extLst>
          </p:cNvPr>
          <p:cNvPicPr>
            <a:picLocks noChangeAspect="1"/>
          </p:cNvPicPr>
          <p:nvPr/>
        </p:nvPicPr>
        <p:blipFill>
          <a:blip r:embed="rId11"/>
          <a:stretch>
            <a:fillRect/>
          </a:stretch>
        </p:blipFill>
        <p:spPr>
          <a:xfrm>
            <a:off x="8191312" y="4235237"/>
            <a:ext cx="2953162" cy="2057687"/>
          </a:xfrm>
          <a:prstGeom prst="rect">
            <a:avLst/>
          </a:prstGeom>
        </p:spPr>
      </p:pic>
      <p:pic>
        <p:nvPicPr>
          <p:cNvPr id="28" name="Picture 27">
            <a:extLst>
              <a:ext uri="{FF2B5EF4-FFF2-40B4-BE49-F238E27FC236}">
                <a16:creationId xmlns:a16="http://schemas.microsoft.com/office/drawing/2014/main" id="{BF62351B-6814-F6A0-FD65-887E406840FE}"/>
              </a:ext>
            </a:extLst>
          </p:cNvPr>
          <p:cNvPicPr>
            <a:picLocks noChangeAspect="1"/>
          </p:cNvPicPr>
          <p:nvPr/>
        </p:nvPicPr>
        <p:blipFill>
          <a:blip r:embed="rId12"/>
          <a:stretch>
            <a:fillRect/>
          </a:stretch>
        </p:blipFill>
        <p:spPr>
          <a:xfrm>
            <a:off x="548457" y="1821444"/>
            <a:ext cx="8066361" cy="1664487"/>
          </a:xfrm>
          <a:prstGeom prst="rect">
            <a:avLst/>
          </a:prstGeom>
        </p:spPr>
      </p:pic>
      <p:pic>
        <p:nvPicPr>
          <p:cNvPr id="30" name="Picture 29">
            <a:extLst>
              <a:ext uri="{FF2B5EF4-FFF2-40B4-BE49-F238E27FC236}">
                <a16:creationId xmlns:a16="http://schemas.microsoft.com/office/drawing/2014/main" id="{C113A16F-6EC6-F413-1FC3-AB28C19D9AEA}"/>
              </a:ext>
            </a:extLst>
          </p:cNvPr>
          <p:cNvPicPr>
            <a:picLocks noChangeAspect="1"/>
          </p:cNvPicPr>
          <p:nvPr/>
        </p:nvPicPr>
        <p:blipFill>
          <a:blip r:embed="rId13"/>
          <a:stretch>
            <a:fillRect/>
          </a:stretch>
        </p:blipFill>
        <p:spPr>
          <a:xfrm>
            <a:off x="154060" y="4672722"/>
            <a:ext cx="9367036" cy="2016157"/>
          </a:xfrm>
          <a:prstGeom prst="rect">
            <a:avLst/>
          </a:prstGeom>
        </p:spPr>
      </p:pic>
    </p:spTree>
    <p:extLst>
      <p:ext uri="{BB962C8B-B14F-4D97-AF65-F5344CB8AC3E}">
        <p14:creationId xmlns:p14="http://schemas.microsoft.com/office/powerpoint/2010/main" val="2896763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93D4-200B-5D67-A32D-33B9134CC6F7}"/>
              </a:ext>
            </a:extLst>
          </p:cNvPr>
          <p:cNvSpPr>
            <a:spLocks noGrp="1"/>
          </p:cNvSpPr>
          <p:nvPr>
            <p:ph type="title"/>
          </p:nvPr>
        </p:nvSpPr>
        <p:spPr/>
        <p:txBody>
          <a:bodyPr/>
          <a:lstStyle/>
          <a:p>
            <a:r>
              <a:rPr lang="en-US" dirty="0"/>
              <a:t>Is it just Hype?</a:t>
            </a:r>
            <a:endParaRPr lang="nl-BE" dirty="0"/>
          </a:p>
        </p:txBody>
      </p:sp>
      <p:pic>
        <p:nvPicPr>
          <p:cNvPr id="5" name="Picture 4">
            <a:extLst>
              <a:ext uri="{FF2B5EF4-FFF2-40B4-BE49-F238E27FC236}">
                <a16:creationId xmlns:a16="http://schemas.microsoft.com/office/drawing/2014/main" id="{90EB0859-4454-E79F-6F02-4CA2D74BB40C}"/>
              </a:ext>
            </a:extLst>
          </p:cNvPr>
          <p:cNvPicPr>
            <a:picLocks noChangeAspect="1"/>
          </p:cNvPicPr>
          <p:nvPr/>
        </p:nvPicPr>
        <p:blipFill>
          <a:blip r:embed="rId3"/>
          <a:stretch>
            <a:fillRect/>
          </a:stretch>
        </p:blipFill>
        <p:spPr>
          <a:xfrm>
            <a:off x="98322" y="2741887"/>
            <a:ext cx="6125496" cy="3471983"/>
          </a:xfrm>
          <a:prstGeom prst="rect">
            <a:avLst/>
          </a:prstGeom>
        </p:spPr>
      </p:pic>
      <p:sp>
        <p:nvSpPr>
          <p:cNvPr id="6" name="TextBox 5">
            <a:extLst>
              <a:ext uri="{FF2B5EF4-FFF2-40B4-BE49-F238E27FC236}">
                <a16:creationId xmlns:a16="http://schemas.microsoft.com/office/drawing/2014/main" id="{249A2F52-02AF-F363-5176-C863D9A4E6F4}"/>
              </a:ext>
            </a:extLst>
          </p:cNvPr>
          <p:cNvSpPr txBox="1"/>
          <p:nvPr/>
        </p:nvSpPr>
        <p:spPr>
          <a:xfrm>
            <a:off x="186812" y="6416941"/>
            <a:ext cx="3321498" cy="307777"/>
          </a:xfrm>
          <a:prstGeom prst="rect">
            <a:avLst/>
          </a:prstGeom>
          <a:noFill/>
        </p:spPr>
        <p:txBody>
          <a:bodyPr wrap="square" rtlCol="0">
            <a:spAutoFit/>
          </a:bodyPr>
          <a:lstStyle/>
          <a:p>
            <a:r>
              <a:rPr lang="en-US" sz="1400" dirty="0" err="1"/>
              <a:t>Mckinsey</a:t>
            </a:r>
            <a:r>
              <a:rPr lang="en-US" sz="1400" dirty="0"/>
              <a:t>, the State of AI in 2023: </a:t>
            </a:r>
            <a:r>
              <a:rPr lang="en-US" sz="1400" dirty="0">
                <a:hlinkClick r:id="rId4"/>
              </a:rPr>
              <a:t>link</a:t>
            </a:r>
            <a:endParaRPr lang="nl-BE" sz="1400" dirty="0"/>
          </a:p>
        </p:txBody>
      </p:sp>
      <p:sp>
        <p:nvSpPr>
          <p:cNvPr id="7" name="TextBox 6">
            <a:extLst>
              <a:ext uri="{FF2B5EF4-FFF2-40B4-BE49-F238E27FC236}">
                <a16:creationId xmlns:a16="http://schemas.microsoft.com/office/drawing/2014/main" id="{620F4E9F-EC6A-BC4B-028E-143805691E24}"/>
              </a:ext>
            </a:extLst>
          </p:cNvPr>
          <p:cNvSpPr txBox="1"/>
          <p:nvPr/>
        </p:nvSpPr>
        <p:spPr>
          <a:xfrm>
            <a:off x="0" y="1417560"/>
            <a:ext cx="6567948"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t>One-third of participants use Generative AI (Gen-AI)</a:t>
            </a:r>
          </a:p>
          <a:p>
            <a:pPr marL="285750" indent="-285750">
              <a:buFont typeface="Arial" panose="020B0604020202020204" pitchFamily="34" charset="0"/>
              <a:buChar char="•"/>
            </a:pPr>
            <a:r>
              <a:rPr lang="en-US" sz="2000" dirty="0"/>
              <a:t>60% of organizations using AI, are implementing Gen-AI</a:t>
            </a:r>
          </a:p>
          <a:p>
            <a:pPr marL="285750" indent="-285750">
              <a:buFont typeface="Arial" panose="020B0604020202020204" pitchFamily="34" charset="0"/>
              <a:buChar char="•"/>
            </a:pPr>
            <a:r>
              <a:rPr lang="en-US" sz="2000" dirty="0"/>
              <a:t>28% of organizations using AI, plan to invest on Gen-AI</a:t>
            </a:r>
            <a:endParaRPr lang="nl-BE" sz="2000" dirty="0"/>
          </a:p>
        </p:txBody>
      </p:sp>
      <p:sp>
        <p:nvSpPr>
          <p:cNvPr id="8" name="TextBox 7">
            <a:extLst>
              <a:ext uri="{FF2B5EF4-FFF2-40B4-BE49-F238E27FC236}">
                <a16:creationId xmlns:a16="http://schemas.microsoft.com/office/drawing/2014/main" id="{ABCBFDBA-A916-EAB3-ADF3-8718A62EFB05}"/>
              </a:ext>
            </a:extLst>
          </p:cNvPr>
          <p:cNvSpPr txBox="1"/>
          <p:nvPr/>
        </p:nvSpPr>
        <p:spPr>
          <a:xfrm>
            <a:off x="7362837" y="2130549"/>
            <a:ext cx="3833412" cy="400110"/>
          </a:xfrm>
          <a:prstGeom prst="rect">
            <a:avLst/>
          </a:prstGeom>
          <a:noFill/>
        </p:spPr>
        <p:txBody>
          <a:bodyPr wrap="square" rtlCol="0">
            <a:spAutoFit/>
          </a:bodyPr>
          <a:lstStyle/>
          <a:p>
            <a:r>
              <a:rPr lang="en-US" sz="2000" dirty="0">
                <a:solidFill>
                  <a:srgbClr val="FF0000"/>
                </a:solidFill>
              </a:rPr>
              <a:t>But wait!</a:t>
            </a:r>
            <a:r>
              <a:rPr lang="nl-BE" sz="2000" dirty="0">
                <a:solidFill>
                  <a:srgbClr val="FF0000"/>
                </a:solidFill>
              </a:rPr>
              <a:t> </a:t>
            </a:r>
            <a:r>
              <a:rPr lang="nl-BE" sz="2000" dirty="0" err="1">
                <a:solidFill>
                  <a:srgbClr val="FF0000"/>
                </a:solidFill>
              </a:rPr>
              <a:t>What</a:t>
            </a:r>
            <a:r>
              <a:rPr lang="nl-BE" sz="2000" dirty="0">
                <a:solidFill>
                  <a:srgbClr val="FF0000"/>
                </a:solidFill>
              </a:rPr>
              <a:t> is </a:t>
            </a:r>
            <a:r>
              <a:rPr lang="nl-BE" sz="2000" dirty="0" err="1">
                <a:solidFill>
                  <a:srgbClr val="FF0000"/>
                </a:solidFill>
              </a:rPr>
              <a:t>Generative</a:t>
            </a:r>
            <a:r>
              <a:rPr lang="nl-BE" sz="2000" dirty="0">
                <a:solidFill>
                  <a:srgbClr val="FF0000"/>
                </a:solidFill>
              </a:rPr>
              <a:t> AI?</a:t>
            </a:r>
            <a:endParaRPr lang="en-US" sz="2000" dirty="0">
              <a:solidFill>
                <a:srgbClr val="FF0000"/>
              </a:solidFill>
            </a:endParaRPr>
          </a:p>
        </p:txBody>
      </p:sp>
      <p:sp>
        <p:nvSpPr>
          <p:cNvPr id="15" name="Oval 14">
            <a:extLst>
              <a:ext uri="{FF2B5EF4-FFF2-40B4-BE49-F238E27FC236}">
                <a16:creationId xmlns:a16="http://schemas.microsoft.com/office/drawing/2014/main" id="{032CE042-8F71-EA7F-AD55-A1E5F38C2800}"/>
              </a:ext>
            </a:extLst>
          </p:cNvPr>
          <p:cNvSpPr/>
          <p:nvPr/>
        </p:nvSpPr>
        <p:spPr>
          <a:xfrm>
            <a:off x="6567948" y="2903393"/>
            <a:ext cx="3229195" cy="2838388"/>
          </a:xfrm>
          <a:prstGeom prst="ellipse">
            <a:avLst/>
          </a:prstGeom>
          <a:solidFill>
            <a:srgbClr val="814DF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6" name="Oval 15">
            <a:extLst>
              <a:ext uri="{FF2B5EF4-FFF2-40B4-BE49-F238E27FC236}">
                <a16:creationId xmlns:a16="http://schemas.microsoft.com/office/drawing/2014/main" id="{4F9034DC-825A-5C3E-5238-5F6D4C55189F}"/>
              </a:ext>
            </a:extLst>
          </p:cNvPr>
          <p:cNvSpPr/>
          <p:nvPr/>
        </p:nvSpPr>
        <p:spPr>
          <a:xfrm>
            <a:off x="7016620" y="3439674"/>
            <a:ext cx="2603242" cy="2090879"/>
          </a:xfrm>
          <a:prstGeom prst="ellipse">
            <a:avLst/>
          </a:prstGeom>
          <a:solidFill>
            <a:srgbClr val="B495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BE"/>
          </a:p>
        </p:txBody>
      </p:sp>
      <p:sp>
        <p:nvSpPr>
          <p:cNvPr id="17" name="Oval 16">
            <a:extLst>
              <a:ext uri="{FF2B5EF4-FFF2-40B4-BE49-F238E27FC236}">
                <a16:creationId xmlns:a16="http://schemas.microsoft.com/office/drawing/2014/main" id="{944C41C4-3D6A-8F63-0139-D44E0C497D49}"/>
              </a:ext>
            </a:extLst>
          </p:cNvPr>
          <p:cNvSpPr/>
          <p:nvPr/>
        </p:nvSpPr>
        <p:spPr>
          <a:xfrm>
            <a:off x="7828384" y="4145698"/>
            <a:ext cx="1387484" cy="1076130"/>
          </a:xfrm>
          <a:prstGeom prst="ellipse">
            <a:avLst/>
          </a:prstGeom>
          <a:solidFill>
            <a:srgbClr val="CCB8FE"/>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BE"/>
          </a:p>
        </p:txBody>
      </p:sp>
      <p:sp>
        <p:nvSpPr>
          <p:cNvPr id="19" name="Oval 18">
            <a:extLst>
              <a:ext uri="{FF2B5EF4-FFF2-40B4-BE49-F238E27FC236}">
                <a16:creationId xmlns:a16="http://schemas.microsoft.com/office/drawing/2014/main" id="{E4DBD7D0-5352-2BB7-DAEF-E27E144D3902}"/>
              </a:ext>
            </a:extLst>
          </p:cNvPr>
          <p:cNvSpPr/>
          <p:nvPr/>
        </p:nvSpPr>
        <p:spPr>
          <a:xfrm>
            <a:off x="8362117" y="4485113"/>
            <a:ext cx="595327" cy="478156"/>
          </a:xfrm>
          <a:prstGeom prst="ellipse">
            <a:avLst/>
          </a:prstGeom>
          <a:solidFill>
            <a:srgbClr val="E6DC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BE"/>
          </a:p>
        </p:txBody>
      </p:sp>
      <p:sp>
        <p:nvSpPr>
          <p:cNvPr id="20" name="TextBox 19">
            <a:extLst>
              <a:ext uri="{FF2B5EF4-FFF2-40B4-BE49-F238E27FC236}">
                <a16:creationId xmlns:a16="http://schemas.microsoft.com/office/drawing/2014/main" id="{01518C21-FFC4-FB95-AC95-A8A9BD07FEDD}"/>
              </a:ext>
            </a:extLst>
          </p:cNvPr>
          <p:cNvSpPr txBox="1"/>
          <p:nvPr/>
        </p:nvSpPr>
        <p:spPr>
          <a:xfrm>
            <a:off x="7399078" y="3045425"/>
            <a:ext cx="2110607" cy="307777"/>
          </a:xfrm>
          <a:prstGeom prst="rect">
            <a:avLst/>
          </a:prstGeom>
          <a:noFill/>
        </p:spPr>
        <p:txBody>
          <a:bodyPr wrap="square" rtlCol="0">
            <a:spAutoFit/>
          </a:bodyPr>
          <a:lstStyle/>
          <a:p>
            <a:r>
              <a:rPr lang="en-US" sz="1400" dirty="0">
                <a:solidFill>
                  <a:schemeClr val="bg1"/>
                </a:solidFill>
              </a:rPr>
              <a:t>Artificial Intelligence</a:t>
            </a:r>
            <a:endParaRPr lang="nl-BE" sz="1400" dirty="0">
              <a:solidFill>
                <a:schemeClr val="bg1"/>
              </a:solidFill>
            </a:endParaRPr>
          </a:p>
        </p:txBody>
      </p:sp>
      <p:sp>
        <p:nvSpPr>
          <p:cNvPr id="21" name="TextBox 20">
            <a:extLst>
              <a:ext uri="{FF2B5EF4-FFF2-40B4-BE49-F238E27FC236}">
                <a16:creationId xmlns:a16="http://schemas.microsoft.com/office/drawing/2014/main" id="{2A378651-2A3C-D451-DAD2-6275D16F8C9D}"/>
              </a:ext>
            </a:extLst>
          </p:cNvPr>
          <p:cNvSpPr txBox="1"/>
          <p:nvPr/>
        </p:nvSpPr>
        <p:spPr>
          <a:xfrm>
            <a:off x="8001110" y="4238049"/>
            <a:ext cx="2110607" cy="261610"/>
          </a:xfrm>
          <a:prstGeom prst="rect">
            <a:avLst/>
          </a:prstGeom>
          <a:noFill/>
        </p:spPr>
        <p:txBody>
          <a:bodyPr wrap="square" rtlCol="0">
            <a:spAutoFit/>
          </a:bodyPr>
          <a:lstStyle/>
          <a:p>
            <a:r>
              <a:rPr lang="en-US" sz="1100" dirty="0">
                <a:solidFill>
                  <a:schemeClr val="bg1"/>
                </a:solidFill>
              </a:rPr>
              <a:t>Deep Learning</a:t>
            </a:r>
            <a:endParaRPr lang="nl-BE" sz="1100" dirty="0">
              <a:solidFill>
                <a:schemeClr val="bg1"/>
              </a:solidFill>
            </a:endParaRPr>
          </a:p>
        </p:txBody>
      </p:sp>
      <p:sp>
        <p:nvSpPr>
          <p:cNvPr id="22" name="TextBox 21">
            <a:extLst>
              <a:ext uri="{FF2B5EF4-FFF2-40B4-BE49-F238E27FC236}">
                <a16:creationId xmlns:a16="http://schemas.microsoft.com/office/drawing/2014/main" id="{F428BABD-2BAC-B0D4-3B02-4514926D4A6D}"/>
              </a:ext>
            </a:extLst>
          </p:cNvPr>
          <p:cNvSpPr txBox="1"/>
          <p:nvPr/>
        </p:nvSpPr>
        <p:spPr>
          <a:xfrm>
            <a:off x="7629450" y="3661473"/>
            <a:ext cx="2110607" cy="307777"/>
          </a:xfrm>
          <a:prstGeom prst="rect">
            <a:avLst/>
          </a:prstGeom>
          <a:noFill/>
        </p:spPr>
        <p:txBody>
          <a:bodyPr wrap="square" rtlCol="0">
            <a:spAutoFit/>
          </a:bodyPr>
          <a:lstStyle/>
          <a:p>
            <a:r>
              <a:rPr lang="en-US" sz="1400" dirty="0">
                <a:solidFill>
                  <a:schemeClr val="bg1"/>
                </a:solidFill>
              </a:rPr>
              <a:t>Machine Learning</a:t>
            </a:r>
            <a:endParaRPr lang="nl-BE" sz="1400" dirty="0">
              <a:solidFill>
                <a:schemeClr val="bg1"/>
              </a:solidFill>
            </a:endParaRPr>
          </a:p>
        </p:txBody>
      </p:sp>
      <p:sp>
        <p:nvSpPr>
          <p:cNvPr id="23" name="TextBox 22">
            <a:extLst>
              <a:ext uri="{FF2B5EF4-FFF2-40B4-BE49-F238E27FC236}">
                <a16:creationId xmlns:a16="http://schemas.microsoft.com/office/drawing/2014/main" id="{3BDD286E-6F70-DF6C-3B06-25E66C18F7F1}"/>
              </a:ext>
            </a:extLst>
          </p:cNvPr>
          <p:cNvSpPr txBox="1"/>
          <p:nvPr/>
        </p:nvSpPr>
        <p:spPr>
          <a:xfrm>
            <a:off x="8362117" y="4599192"/>
            <a:ext cx="2110607" cy="261610"/>
          </a:xfrm>
          <a:prstGeom prst="rect">
            <a:avLst/>
          </a:prstGeom>
          <a:noFill/>
        </p:spPr>
        <p:txBody>
          <a:bodyPr wrap="square" rtlCol="0">
            <a:spAutoFit/>
          </a:bodyPr>
          <a:lstStyle/>
          <a:p>
            <a:r>
              <a:rPr lang="en-US" sz="1100" dirty="0"/>
              <a:t>Gen-AI</a:t>
            </a:r>
            <a:endParaRPr lang="nl-BE" sz="1100" dirty="0"/>
          </a:p>
        </p:txBody>
      </p:sp>
      <p:sp>
        <p:nvSpPr>
          <p:cNvPr id="24" name="TextBox 23">
            <a:extLst>
              <a:ext uri="{FF2B5EF4-FFF2-40B4-BE49-F238E27FC236}">
                <a16:creationId xmlns:a16="http://schemas.microsoft.com/office/drawing/2014/main" id="{44522AE6-B0F1-874F-FEB9-F1699D9A65CA}"/>
              </a:ext>
            </a:extLst>
          </p:cNvPr>
          <p:cNvSpPr txBox="1"/>
          <p:nvPr/>
        </p:nvSpPr>
        <p:spPr>
          <a:xfrm>
            <a:off x="9921065" y="2741887"/>
            <a:ext cx="2577556" cy="523220"/>
          </a:xfrm>
          <a:prstGeom prst="rect">
            <a:avLst/>
          </a:prstGeom>
          <a:noFill/>
        </p:spPr>
        <p:txBody>
          <a:bodyPr wrap="square" rtlCol="0">
            <a:spAutoFit/>
          </a:bodyPr>
          <a:lstStyle/>
          <a:p>
            <a:r>
              <a:rPr lang="en-US" sz="1400" b="1" dirty="0"/>
              <a:t>Intelligent Machines</a:t>
            </a:r>
          </a:p>
          <a:p>
            <a:r>
              <a:rPr lang="en-US" sz="1400" dirty="0">
                <a:solidFill>
                  <a:schemeClr val="bg1">
                    <a:lumMod val="50000"/>
                  </a:schemeClr>
                </a:solidFill>
              </a:rPr>
              <a:t>Broadly defined</a:t>
            </a:r>
            <a:endParaRPr lang="nl-BE" sz="1400" dirty="0">
              <a:solidFill>
                <a:schemeClr val="bg1">
                  <a:lumMod val="50000"/>
                </a:schemeClr>
              </a:solidFill>
            </a:endParaRPr>
          </a:p>
        </p:txBody>
      </p:sp>
      <p:sp>
        <p:nvSpPr>
          <p:cNvPr id="25" name="TextBox 24">
            <a:extLst>
              <a:ext uri="{FF2B5EF4-FFF2-40B4-BE49-F238E27FC236}">
                <a16:creationId xmlns:a16="http://schemas.microsoft.com/office/drawing/2014/main" id="{145E6BF0-120C-1EAF-3392-324C0F643EAB}"/>
              </a:ext>
            </a:extLst>
          </p:cNvPr>
          <p:cNvSpPr txBox="1"/>
          <p:nvPr/>
        </p:nvSpPr>
        <p:spPr>
          <a:xfrm>
            <a:off x="10038445" y="3638909"/>
            <a:ext cx="2796073" cy="523220"/>
          </a:xfrm>
          <a:prstGeom prst="rect">
            <a:avLst/>
          </a:prstGeom>
          <a:noFill/>
        </p:spPr>
        <p:txBody>
          <a:bodyPr wrap="square" rtlCol="0">
            <a:spAutoFit/>
          </a:bodyPr>
          <a:lstStyle/>
          <a:p>
            <a:r>
              <a:rPr lang="en-US" sz="1400" b="1" dirty="0"/>
              <a:t>Yeah, OK. </a:t>
            </a:r>
          </a:p>
          <a:p>
            <a:r>
              <a:rPr lang="en-US" sz="1400" b="1" dirty="0">
                <a:solidFill>
                  <a:schemeClr val="bg1">
                    <a:lumMod val="50000"/>
                  </a:schemeClr>
                </a:solidFill>
              </a:rPr>
              <a:t>Lets just say learn from data</a:t>
            </a:r>
          </a:p>
        </p:txBody>
      </p:sp>
      <p:sp>
        <p:nvSpPr>
          <p:cNvPr id="26" name="TextBox 25">
            <a:extLst>
              <a:ext uri="{FF2B5EF4-FFF2-40B4-BE49-F238E27FC236}">
                <a16:creationId xmlns:a16="http://schemas.microsoft.com/office/drawing/2014/main" id="{7EB986CE-CC11-7219-F58D-A08463B37FFD}"/>
              </a:ext>
            </a:extLst>
          </p:cNvPr>
          <p:cNvSpPr txBox="1"/>
          <p:nvPr/>
        </p:nvSpPr>
        <p:spPr>
          <a:xfrm>
            <a:off x="9899681" y="4584362"/>
            <a:ext cx="2577556" cy="523220"/>
          </a:xfrm>
          <a:prstGeom prst="rect">
            <a:avLst/>
          </a:prstGeom>
          <a:noFill/>
        </p:spPr>
        <p:txBody>
          <a:bodyPr wrap="square" rtlCol="0">
            <a:spAutoFit/>
          </a:bodyPr>
          <a:lstStyle/>
          <a:p>
            <a:r>
              <a:rPr lang="en-US" sz="1400" b="1" dirty="0"/>
              <a:t>Broadly speaking:</a:t>
            </a:r>
          </a:p>
          <a:p>
            <a:r>
              <a:rPr lang="en-US" sz="1400" b="1" dirty="0">
                <a:solidFill>
                  <a:schemeClr val="bg1">
                    <a:lumMod val="50000"/>
                  </a:schemeClr>
                </a:solidFill>
              </a:rPr>
              <a:t>Neural Networks</a:t>
            </a:r>
          </a:p>
        </p:txBody>
      </p:sp>
      <p:sp>
        <p:nvSpPr>
          <p:cNvPr id="27" name="TextBox 26">
            <a:extLst>
              <a:ext uri="{FF2B5EF4-FFF2-40B4-BE49-F238E27FC236}">
                <a16:creationId xmlns:a16="http://schemas.microsoft.com/office/drawing/2014/main" id="{40705E17-6778-5871-3FB4-196AAE227432}"/>
              </a:ext>
            </a:extLst>
          </p:cNvPr>
          <p:cNvSpPr txBox="1"/>
          <p:nvPr/>
        </p:nvSpPr>
        <p:spPr>
          <a:xfrm>
            <a:off x="9747680" y="5233391"/>
            <a:ext cx="2701564" cy="523220"/>
          </a:xfrm>
          <a:prstGeom prst="rect">
            <a:avLst/>
          </a:prstGeom>
          <a:noFill/>
        </p:spPr>
        <p:txBody>
          <a:bodyPr wrap="square" rtlCol="0">
            <a:spAutoFit/>
          </a:bodyPr>
          <a:lstStyle/>
          <a:p>
            <a:r>
              <a:rPr lang="en-US" sz="1400" b="1" dirty="0"/>
              <a:t>Generate text, images, </a:t>
            </a:r>
            <a:r>
              <a:rPr lang="en-US" sz="1400" b="1" dirty="0" err="1"/>
              <a:t>etc</a:t>
            </a:r>
            <a:endParaRPr lang="en-US" sz="1400" b="1" dirty="0"/>
          </a:p>
          <a:p>
            <a:r>
              <a:rPr lang="en-US" sz="1400" dirty="0">
                <a:solidFill>
                  <a:schemeClr val="bg1">
                    <a:lumMod val="50000"/>
                  </a:schemeClr>
                </a:solidFill>
              </a:rPr>
              <a:t>Mainly LLMs, Stable Diffusion</a:t>
            </a:r>
            <a:endParaRPr lang="nl-BE" sz="1400" dirty="0">
              <a:solidFill>
                <a:schemeClr val="bg1">
                  <a:lumMod val="50000"/>
                </a:schemeClr>
              </a:solidFill>
            </a:endParaRPr>
          </a:p>
        </p:txBody>
      </p:sp>
      <p:cxnSp>
        <p:nvCxnSpPr>
          <p:cNvPr id="31" name="Straight Arrow Connector 30">
            <a:extLst>
              <a:ext uri="{FF2B5EF4-FFF2-40B4-BE49-F238E27FC236}">
                <a16:creationId xmlns:a16="http://schemas.microsoft.com/office/drawing/2014/main" id="{E30E4B66-A7B4-C3E6-C1F4-9E04B33E56BA}"/>
              </a:ext>
            </a:extLst>
          </p:cNvPr>
          <p:cNvCxnSpPr>
            <a:cxnSpLocks/>
          </p:cNvCxnSpPr>
          <p:nvPr/>
        </p:nvCxnSpPr>
        <p:spPr>
          <a:xfrm flipV="1">
            <a:off x="9056413" y="3045425"/>
            <a:ext cx="740730" cy="13569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68D47EE3-44B7-5178-1407-5B35021B82B2}"/>
              </a:ext>
            </a:extLst>
          </p:cNvPr>
          <p:cNvCxnSpPr>
            <a:cxnSpLocks/>
            <a:endCxn id="25" idx="1"/>
          </p:cNvCxnSpPr>
          <p:nvPr/>
        </p:nvCxnSpPr>
        <p:spPr>
          <a:xfrm>
            <a:off x="9084956" y="3828254"/>
            <a:ext cx="953489" cy="7226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FDB405F3-1ACD-58C2-1B79-47FD10745A89}"/>
              </a:ext>
            </a:extLst>
          </p:cNvPr>
          <p:cNvCxnSpPr>
            <a:cxnSpLocks/>
          </p:cNvCxnSpPr>
          <p:nvPr/>
        </p:nvCxnSpPr>
        <p:spPr>
          <a:xfrm>
            <a:off x="8967773" y="4374625"/>
            <a:ext cx="930866" cy="3495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557D86D6-B0D8-B989-7D94-0580209112FF}"/>
              </a:ext>
            </a:extLst>
          </p:cNvPr>
          <p:cNvCxnSpPr>
            <a:cxnSpLocks/>
          </p:cNvCxnSpPr>
          <p:nvPr/>
        </p:nvCxnSpPr>
        <p:spPr>
          <a:xfrm>
            <a:off x="8855832" y="4798408"/>
            <a:ext cx="866568" cy="54401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4036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93D4-200B-5D67-A32D-33B9134CC6F7}"/>
              </a:ext>
            </a:extLst>
          </p:cNvPr>
          <p:cNvSpPr>
            <a:spLocks noGrp="1"/>
          </p:cNvSpPr>
          <p:nvPr>
            <p:ph type="title"/>
          </p:nvPr>
        </p:nvSpPr>
        <p:spPr/>
        <p:txBody>
          <a:bodyPr/>
          <a:lstStyle/>
          <a:p>
            <a:r>
              <a:rPr lang="en-US" dirty="0"/>
              <a:t>Is it just Hype?</a:t>
            </a:r>
            <a:endParaRPr lang="nl-BE" dirty="0"/>
          </a:p>
        </p:txBody>
      </p:sp>
      <p:pic>
        <p:nvPicPr>
          <p:cNvPr id="5" name="Picture 4">
            <a:extLst>
              <a:ext uri="{FF2B5EF4-FFF2-40B4-BE49-F238E27FC236}">
                <a16:creationId xmlns:a16="http://schemas.microsoft.com/office/drawing/2014/main" id="{90EB0859-4454-E79F-6F02-4CA2D74BB40C}"/>
              </a:ext>
            </a:extLst>
          </p:cNvPr>
          <p:cNvPicPr>
            <a:picLocks noChangeAspect="1"/>
          </p:cNvPicPr>
          <p:nvPr/>
        </p:nvPicPr>
        <p:blipFill>
          <a:blip r:embed="rId2"/>
          <a:stretch>
            <a:fillRect/>
          </a:stretch>
        </p:blipFill>
        <p:spPr>
          <a:xfrm>
            <a:off x="98322" y="2741887"/>
            <a:ext cx="6125496" cy="3471983"/>
          </a:xfrm>
          <a:prstGeom prst="rect">
            <a:avLst/>
          </a:prstGeom>
        </p:spPr>
      </p:pic>
      <p:sp>
        <p:nvSpPr>
          <p:cNvPr id="6" name="TextBox 5">
            <a:extLst>
              <a:ext uri="{FF2B5EF4-FFF2-40B4-BE49-F238E27FC236}">
                <a16:creationId xmlns:a16="http://schemas.microsoft.com/office/drawing/2014/main" id="{249A2F52-02AF-F363-5176-C863D9A4E6F4}"/>
              </a:ext>
            </a:extLst>
          </p:cNvPr>
          <p:cNvSpPr txBox="1"/>
          <p:nvPr/>
        </p:nvSpPr>
        <p:spPr>
          <a:xfrm>
            <a:off x="186812" y="6416941"/>
            <a:ext cx="3321498" cy="307777"/>
          </a:xfrm>
          <a:prstGeom prst="rect">
            <a:avLst/>
          </a:prstGeom>
          <a:noFill/>
        </p:spPr>
        <p:txBody>
          <a:bodyPr wrap="square" rtlCol="0">
            <a:spAutoFit/>
          </a:bodyPr>
          <a:lstStyle/>
          <a:p>
            <a:r>
              <a:rPr lang="en-US" sz="1400" dirty="0" err="1"/>
              <a:t>Mckinsey</a:t>
            </a:r>
            <a:r>
              <a:rPr lang="en-US" sz="1400" dirty="0"/>
              <a:t>, the State of AI in 2023: </a:t>
            </a:r>
            <a:r>
              <a:rPr lang="en-US" sz="1400" dirty="0">
                <a:hlinkClick r:id="rId3"/>
              </a:rPr>
              <a:t>link</a:t>
            </a:r>
            <a:endParaRPr lang="nl-BE" sz="1400" dirty="0"/>
          </a:p>
        </p:txBody>
      </p:sp>
      <p:sp>
        <p:nvSpPr>
          <p:cNvPr id="7" name="TextBox 6">
            <a:extLst>
              <a:ext uri="{FF2B5EF4-FFF2-40B4-BE49-F238E27FC236}">
                <a16:creationId xmlns:a16="http://schemas.microsoft.com/office/drawing/2014/main" id="{620F4E9F-EC6A-BC4B-028E-143805691E24}"/>
              </a:ext>
            </a:extLst>
          </p:cNvPr>
          <p:cNvSpPr txBox="1"/>
          <p:nvPr/>
        </p:nvSpPr>
        <p:spPr>
          <a:xfrm>
            <a:off x="0" y="1417560"/>
            <a:ext cx="6567948"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t>One-third of participants use Generative AI (Gen-AI)</a:t>
            </a:r>
          </a:p>
          <a:p>
            <a:pPr marL="285750" indent="-285750">
              <a:buFont typeface="Arial" panose="020B0604020202020204" pitchFamily="34" charset="0"/>
              <a:buChar char="•"/>
            </a:pPr>
            <a:r>
              <a:rPr lang="en-US" sz="2000" dirty="0"/>
              <a:t>60% of organizations using AI, are implementing Gen-AI</a:t>
            </a:r>
          </a:p>
          <a:p>
            <a:pPr marL="285750" indent="-285750">
              <a:buFont typeface="Arial" panose="020B0604020202020204" pitchFamily="34" charset="0"/>
              <a:buChar char="•"/>
            </a:pPr>
            <a:r>
              <a:rPr lang="en-US" sz="2000" dirty="0"/>
              <a:t>28% of organizations using AI, plan to invest on Gen-AI</a:t>
            </a:r>
            <a:endParaRPr lang="nl-BE" sz="2000" dirty="0"/>
          </a:p>
        </p:txBody>
      </p:sp>
      <p:sp>
        <p:nvSpPr>
          <p:cNvPr id="8" name="TextBox 7">
            <a:extLst>
              <a:ext uri="{FF2B5EF4-FFF2-40B4-BE49-F238E27FC236}">
                <a16:creationId xmlns:a16="http://schemas.microsoft.com/office/drawing/2014/main" id="{ABCBFDBA-A916-EAB3-ADF3-8718A62EFB05}"/>
              </a:ext>
            </a:extLst>
          </p:cNvPr>
          <p:cNvSpPr txBox="1"/>
          <p:nvPr/>
        </p:nvSpPr>
        <p:spPr>
          <a:xfrm>
            <a:off x="7362837" y="2130549"/>
            <a:ext cx="3833412" cy="400110"/>
          </a:xfrm>
          <a:prstGeom prst="rect">
            <a:avLst/>
          </a:prstGeom>
          <a:noFill/>
        </p:spPr>
        <p:txBody>
          <a:bodyPr wrap="square" rtlCol="0">
            <a:spAutoFit/>
          </a:bodyPr>
          <a:lstStyle/>
          <a:p>
            <a:r>
              <a:rPr lang="en-US" sz="2000" dirty="0">
                <a:solidFill>
                  <a:srgbClr val="FF0000"/>
                </a:solidFill>
              </a:rPr>
              <a:t>But wait!</a:t>
            </a:r>
            <a:r>
              <a:rPr lang="nl-BE" sz="2000" dirty="0">
                <a:solidFill>
                  <a:srgbClr val="FF0000"/>
                </a:solidFill>
              </a:rPr>
              <a:t> </a:t>
            </a:r>
            <a:r>
              <a:rPr lang="nl-BE" sz="2000" dirty="0" err="1">
                <a:solidFill>
                  <a:srgbClr val="FF0000"/>
                </a:solidFill>
              </a:rPr>
              <a:t>What</a:t>
            </a:r>
            <a:r>
              <a:rPr lang="nl-BE" sz="2000" dirty="0">
                <a:solidFill>
                  <a:srgbClr val="FF0000"/>
                </a:solidFill>
              </a:rPr>
              <a:t> is </a:t>
            </a:r>
            <a:r>
              <a:rPr lang="nl-BE" sz="2000" dirty="0" err="1">
                <a:solidFill>
                  <a:srgbClr val="FF0000"/>
                </a:solidFill>
              </a:rPr>
              <a:t>Generative</a:t>
            </a:r>
            <a:r>
              <a:rPr lang="nl-BE" sz="2000" dirty="0">
                <a:solidFill>
                  <a:srgbClr val="FF0000"/>
                </a:solidFill>
              </a:rPr>
              <a:t> AI?</a:t>
            </a:r>
            <a:endParaRPr lang="en-US" sz="2000" dirty="0">
              <a:solidFill>
                <a:srgbClr val="FF0000"/>
              </a:solidFill>
            </a:endParaRPr>
          </a:p>
        </p:txBody>
      </p:sp>
      <p:sp>
        <p:nvSpPr>
          <p:cNvPr id="15" name="Oval 14">
            <a:extLst>
              <a:ext uri="{FF2B5EF4-FFF2-40B4-BE49-F238E27FC236}">
                <a16:creationId xmlns:a16="http://schemas.microsoft.com/office/drawing/2014/main" id="{032CE042-8F71-EA7F-AD55-A1E5F38C2800}"/>
              </a:ext>
            </a:extLst>
          </p:cNvPr>
          <p:cNvSpPr/>
          <p:nvPr/>
        </p:nvSpPr>
        <p:spPr>
          <a:xfrm>
            <a:off x="6567948" y="2903393"/>
            <a:ext cx="3229195" cy="2838388"/>
          </a:xfrm>
          <a:prstGeom prst="ellipse">
            <a:avLst/>
          </a:prstGeom>
          <a:solidFill>
            <a:srgbClr val="814DF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6" name="Oval 15">
            <a:extLst>
              <a:ext uri="{FF2B5EF4-FFF2-40B4-BE49-F238E27FC236}">
                <a16:creationId xmlns:a16="http://schemas.microsoft.com/office/drawing/2014/main" id="{4F9034DC-825A-5C3E-5238-5F6D4C55189F}"/>
              </a:ext>
            </a:extLst>
          </p:cNvPr>
          <p:cNvSpPr/>
          <p:nvPr/>
        </p:nvSpPr>
        <p:spPr>
          <a:xfrm>
            <a:off x="7016620" y="3439674"/>
            <a:ext cx="2603242" cy="2090879"/>
          </a:xfrm>
          <a:prstGeom prst="ellipse">
            <a:avLst/>
          </a:prstGeom>
          <a:solidFill>
            <a:srgbClr val="B495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BE"/>
          </a:p>
        </p:txBody>
      </p:sp>
      <p:sp>
        <p:nvSpPr>
          <p:cNvPr id="17" name="Oval 16">
            <a:extLst>
              <a:ext uri="{FF2B5EF4-FFF2-40B4-BE49-F238E27FC236}">
                <a16:creationId xmlns:a16="http://schemas.microsoft.com/office/drawing/2014/main" id="{944C41C4-3D6A-8F63-0139-D44E0C497D49}"/>
              </a:ext>
            </a:extLst>
          </p:cNvPr>
          <p:cNvSpPr/>
          <p:nvPr/>
        </p:nvSpPr>
        <p:spPr>
          <a:xfrm>
            <a:off x="7828384" y="4145698"/>
            <a:ext cx="1387484" cy="1076130"/>
          </a:xfrm>
          <a:prstGeom prst="ellipse">
            <a:avLst/>
          </a:prstGeom>
          <a:solidFill>
            <a:srgbClr val="CCB8FE"/>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BE"/>
          </a:p>
        </p:txBody>
      </p:sp>
      <p:sp>
        <p:nvSpPr>
          <p:cNvPr id="19" name="Oval 18">
            <a:extLst>
              <a:ext uri="{FF2B5EF4-FFF2-40B4-BE49-F238E27FC236}">
                <a16:creationId xmlns:a16="http://schemas.microsoft.com/office/drawing/2014/main" id="{E4DBD7D0-5352-2BB7-DAEF-E27E144D3902}"/>
              </a:ext>
            </a:extLst>
          </p:cNvPr>
          <p:cNvSpPr/>
          <p:nvPr/>
        </p:nvSpPr>
        <p:spPr>
          <a:xfrm>
            <a:off x="8362117" y="4485113"/>
            <a:ext cx="595327" cy="478156"/>
          </a:xfrm>
          <a:prstGeom prst="ellipse">
            <a:avLst/>
          </a:prstGeom>
          <a:solidFill>
            <a:srgbClr val="E6DC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nl-BE"/>
          </a:p>
        </p:txBody>
      </p:sp>
      <p:sp>
        <p:nvSpPr>
          <p:cNvPr id="20" name="TextBox 19">
            <a:extLst>
              <a:ext uri="{FF2B5EF4-FFF2-40B4-BE49-F238E27FC236}">
                <a16:creationId xmlns:a16="http://schemas.microsoft.com/office/drawing/2014/main" id="{01518C21-FFC4-FB95-AC95-A8A9BD07FEDD}"/>
              </a:ext>
            </a:extLst>
          </p:cNvPr>
          <p:cNvSpPr txBox="1"/>
          <p:nvPr/>
        </p:nvSpPr>
        <p:spPr>
          <a:xfrm>
            <a:off x="7399078" y="3045425"/>
            <a:ext cx="2110607" cy="307777"/>
          </a:xfrm>
          <a:prstGeom prst="rect">
            <a:avLst/>
          </a:prstGeom>
          <a:noFill/>
        </p:spPr>
        <p:txBody>
          <a:bodyPr wrap="square" rtlCol="0">
            <a:spAutoFit/>
          </a:bodyPr>
          <a:lstStyle/>
          <a:p>
            <a:r>
              <a:rPr lang="en-US" sz="1400" dirty="0">
                <a:solidFill>
                  <a:schemeClr val="bg1"/>
                </a:solidFill>
              </a:rPr>
              <a:t>Artificial Intelligence</a:t>
            </a:r>
            <a:endParaRPr lang="nl-BE" sz="1400" dirty="0">
              <a:solidFill>
                <a:schemeClr val="bg1"/>
              </a:solidFill>
            </a:endParaRPr>
          </a:p>
        </p:txBody>
      </p:sp>
      <p:sp>
        <p:nvSpPr>
          <p:cNvPr id="21" name="TextBox 20">
            <a:extLst>
              <a:ext uri="{FF2B5EF4-FFF2-40B4-BE49-F238E27FC236}">
                <a16:creationId xmlns:a16="http://schemas.microsoft.com/office/drawing/2014/main" id="{2A378651-2A3C-D451-DAD2-6275D16F8C9D}"/>
              </a:ext>
            </a:extLst>
          </p:cNvPr>
          <p:cNvSpPr txBox="1"/>
          <p:nvPr/>
        </p:nvSpPr>
        <p:spPr>
          <a:xfrm>
            <a:off x="8001110" y="4238049"/>
            <a:ext cx="2110607" cy="261610"/>
          </a:xfrm>
          <a:prstGeom prst="rect">
            <a:avLst/>
          </a:prstGeom>
          <a:noFill/>
        </p:spPr>
        <p:txBody>
          <a:bodyPr wrap="square" rtlCol="0">
            <a:spAutoFit/>
          </a:bodyPr>
          <a:lstStyle/>
          <a:p>
            <a:r>
              <a:rPr lang="en-US" sz="1100" dirty="0">
                <a:solidFill>
                  <a:schemeClr val="bg1"/>
                </a:solidFill>
              </a:rPr>
              <a:t>Deep Learning</a:t>
            </a:r>
            <a:endParaRPr lang="nl-BE" sz="1100" dirty="0">
              <a:solidFill>
                <a:schemeClr val="bg1"/>
              </a:solidFill>
            </a:endParaRPr>
          </a:p>
        </p:txBody>
      </p:sp>
      <p:sp>
        <p:nvSpPr>
          <p:cNvPr id="22" name="TextBox 21">
            <a:extLst>
              <a:ext uri="{FF2B5EF4-FFF2-40B4-BE49-F238E27FC236}">
                <a16:creationId xmlns:a16="http://schemas.microsoft.com/office/drawing/2014/main" id="{F428BABD-2BAC-B0D4-3B02-4514926D4A6D}"/>
              </a:ext>
            </a:extLst>
          </p:cNvPr>
          <p:cNvSpPr txBox="1"/>
          <p:nvPr/>
        </p:nvSpPr>
        <p:spPr>
          <a:xfrm>
            <a:off x="7629450" y="3661473"/>
            <a:ext cx="2110607" cy="307777"/>
          </a:xfrm>
          <a:prstGeom prst="rect">
            <a:avLst/>
          </a:prstGeom>
          <a:noFill/>
        </p:spPr>
        <p:txBody>
          <a:bodyPr wrap="square" rtlCol="0">
            <a:spAutoFit/>
          </a:bodyPr>
          <a:lstStyle/>
          <a:p>
            <a:r>
              <a:rPr lang="en-US" sz="1400" dirty="0">
                <a:solidFill>
                  <a:schemeClr val="bg1"/>
                </a:solidFill>
              </a:rPr>
              <a:t>Machine Learning</a:t>
            </a:r>
            <a:endParaRPr lang="nl-BE" sz="1400" dirty="0">
              <a:solidFill>
                <a:schemeClr val="bg1"/>
              </a:solidFill>
            </a:endParaRPr>
          </a:p>
        </p:txBody>
      </p:sp>
      <p:sp>
        <p:nvSpPr>
          <p:cNvPr id="23" name="TextBox 22">
            <a:extLst>
              <a:ext uri="{FF2B5EF4-FFF2-40B4-BE49-F238E27FC236}">
                <a16:creationId xmlns:a16="http://schemas.microsoft.com/office/drawing/2014/main" id="{3BDD286E-6F70-DF6C-3B06-25E66C18F7F1}"/>
              </a:ext>
            </a:extLst>
          </p:cNvPr>
          <p:cNvSpPr txBox="1"/>
          <p:nvPr/>
        </p:nvSpPr>
        <p:spPr>
          <a:xfrm>
            <a:off x="8362117" y="4599192"/>
            <a:ext cx="2110607" cy="261610"/>
          </a:xfrm>
          <a:prstGeom prst="rect">
            <a:avLst/>
          </a:prstGeom>
          <a:noFill/>
        </p:spPr>
        <p:txBody>
          <a:bodyPr wrap="square" rtlCol="0">
            <a:spAutoFit/>
          </a:bodyPr>
          <a:lstStyle/>
          <a:p>
            <a:r>
              <a:rPr lang="en-US" sz="1100" dirty="0"/>
              <a:t>Gen-AI</a:t>
            </a:r>
            <a:endParaRPr lang="nl-BE" sz="1100" dirty="0"/>
          </a:p>
        </p:txBody>
      </p:sp>
      <p:sp>
        <p:nvSpPr>
          <p:cNvPr id="24" name="TextBox 23">
            <a:extLst>
              <a:ext uri="{FF2B5EF4-FFF2-40B4-BE49-F238E27FC236}">
                <a16:creationId xmlns:a16="http://schemas.microsoft.com/office/drawing/2014/main" id="{44522AE6-B0F1-874F-FEB9-F1699D9A65CA}"/>
              </a:ext>
            </a:extLst>
          </p:cNvPr>
          <p:cNvSpPr txBox="1"/>
          <p:nvPr/>
        </p:nvSpPr>
        <p:spPr>
          <a:xfrm>
            <a:off x="9921065" y="2741887"/>
            <a:ext cx="2577556" cy="523220"/>
          </a:xfrm>
          <a:prstGeom prst="rect">
            <a:avLst/>
          </a:prstGeom>
          <a:noFill/>
        </p:spPr>
        <p:txBody>
          <a:bodyPr wrap="square" rtlCol="0">
            <a:spAutoFit/>
          </a:bodyPr>
          <a:lstStyle/>
          <a:p>
            <a:r>
              <a:rPr lang="en-US" sz="1400" b="1" dirty="0"/>
              <a:t>Intelligent Machines</a:t>
            </a:r>
          </a:p>
          <a:p>
            <a:r>
              <a:rPr lang="en-US" sz="1400" dirty="0">
                <a:solidFill>
                  <a:schemeClr val="bg1">
                    <a:lumMod val="50000"/>
                  </a:schemeClr>
                </a:solidFill>
              </a:rPr>
              <a:t>Broadly defined</a:t>
            </a:r>
            <a:endParaRPr lang="nl-BE" sz="1400" dirty="0">
              <a:solidFill>
                <a:schemeClr val="bg1">
                  <a:lumMod val="50000"/>
                </a:schemeClr>
              </a:solidFill>
            </a:endParaRPr>
          </a:p>
        </p:txBody>
      </p:sp>
      <p:sp>
        <p:nvSpPr>
          <p:cNvPr id="25" name="TextBox 24">
            <a:extLst>
              <a:ext uri="{FF2B5EF4-FFF2-40B4-BE49-F238E27FC236}">
                <a16:creationId xmlns:a16="http://schemas.microsoft.com/office/drawing/2014/main" id="{145E6BF0-120C-1EAF-3392-324C0F643EAB}"/>
              </a:ext>
            </a:extLst>
          </p:cNvPr>
          <p:cNvSpPr txBox="1"/>
          <p:nvPr/>
        </p:nvSpPr>
        <p:spPr>
          <a:xfrm>
            <a:off x="10038445" y="3638909"/>
            <a:ext cx="2796073" cy="523220"/>
          </a:xfrm>
          <a:prstGeom prst="rect">
            <a:avLst/>
          </a:prstGeom>
          <a:noFill/>
        </p:spPr>
        <p:txBody>
          <a:bodyPr wrap="square" rtlCol="0">
            <a:spAutoFit/>
          </a:bodyPr>
          <a:lstStyle/>
          <a:p>
            <a:r>
              <a:rPr lang="en-US" sz="1400" b="1" dirty="0"/>
              <a:t>Yeah, OK. </a:t>
            </a:r>
          </a:p>
          <a:p>
            <a:r>
              <a:rPr lang="en-US" sz="1400" b="1" dirty="0">
                <a:solidFill>
                  <a:schemeClr val="bg1">
                    <a:lumMod val="50000"/>
                  </a:schemeClr>
                </a:solidFill>
              </a:rPr>
              <a:t>Lets just say learn from data</a:t>
            </a:r>
          </a:p>
        </p:txBody>
      </p:sp>
      <p:sp>
        <p:nvSpPr>
          <p:cNvPr id="26" name="TextBox 25">
            <a:extLst>
              <a:ext uri="{FF2B5EF4-FFF2-40B4-BE49-F238E27FC236}">
                <a16:creationId xmlns:a16="http://schemas.microsoft.com/office/drawing/2014/main" id="{7EB986CE-CC11-7219-F58D-A08463B37FFD}"/>
              </a:ext>
            </a:extLst>
          </p:cNvPr>
          <p:cNvSpPr txBox="1"/>
          <p:nvPr/>
        </p:nvSpPr>
        <p:spPr>
          <a:xfrm>
            <a:off x="9899681" y="4584362"/>
            <a:ext cx="2577556" cy="523220"/>
          </a:xfrm>
          <a:prstGeom prst="rect">
            <a:avLst/>
          </a:prstGeom>
          <a:noFill/>
        </p:spPr>
        <p:txBody>
          <a:bodyPr wrap="square" rtlCol="0">
            <a:spAutoFit/>
          </a:bodyPr>
          <a:lstStyle/>
          <a:p>
            <a:r>
              <a:rPr lang="en-US" sz="1400" b="1" dirty="0"/>
              <a:t>Broadly speaking:</a:t>
            </a:r>
          </a:p>
          <a:p>
            <a:r>
              <a:rPr lang="en-US" sz="1400" b="1" dirty="0">
                <a:solidFill>
                  <a:schemeClr val="bg1">
                    <a:lumMod val="50000"/>
                  </a:schemeClr>
                </a:solidFill>
              </a:rPr>
              <a:t>Neural Networks</a:t>
            </a:r>
          </a:p>
        </p:txBody>
      </p:sp>
      <p:sp>
        <p:nvSpPr>
          <p:cNvPr id="27" name="TextBox 26">
            <a:extLst>
              <a:ext uri="{FF2B5EF4-FFF2-40B4-BE49-F238E27FC236}">
                <a16:creationId xmlns:a16="http://schemas.microsoft.com/office/drawing/2014/main" id="{40705E17-6778-5871-3FB4-196AAE227432}"/>
              </a:ext>
            </a:extLst>
          </p:cNvPr>
          <p:cNvSpPr txBox="1"/>
          <p:nvPr/>
        </p:nvSpPr>
        <p:spPr>
          <a:xfrm>
            <a:off x="9747680" y="5233391"/>
            <a:ext cx="2701564" cy="523220"/>
          </a:xfrm>
          <a:prstGeom prst="rect">
            <a:avLst/>
          </a:prstGeom>
          <a:noFill/>
        </p:spPr>
        <p:txBody>
          <a:bodyPr wrap="square" rtlCol="0">
            <a:spAutoFit/>
          </a:bodyPr>
          <a:lstStyle/>
          <a:p>
            <a:r>
              <a:rPr lang="en-US" sz="1400" b="1" dirty="0"/>
              <a:t>Generate text, images, </a:t>
            </a:r>
            <a:r>
              <a:rPr lang="en-US" sz="1400" b="1" dirty="0" err="1"/>
              <a:t>etc</a:t>
            </a:r>
            <a:endParaRPr lang="en-US" sz="1400" b="1" dirty="0"/>
          </a:p>
          <a:p>
            <a:r>
              <a:rPr lang="en-US" sz="1400" dirty="0">
                <a:solidFill>
                  <a:schemeClr val="bg1">
                    <a:lumMod val="50000"/>
                  </a:schemeClr>
                </a:solidFill>
              </a:rPr>
              <a:t>Mainly LLMs, Stable Diffusion</a:t>
            </a:r>
            <a:endParaRPr lang="nl-BE" sz="1400" dirty="0">
              <a:solidFill>
                <a:schemeClr val="bg1">
                  <a:lumMod val="50000"/>
                </a:schemeClr>
              </a:solidFill>
            </a:endParaRPr>
          </a:p>
        </p:txBody>
      </p:sp>
      <p:cxnSp>
        <p:nvCxnSpPr>
          <p:cNvPr id="31" name="Straight Arrow Connector 30">
            <a:extLst>
              <a:ext uri="{FF2B5EF4-FFF2-40B4-BE49-F238E27FC236}">
                <a16:creationId xmlns:a16="http://schemas.microsoft.com/office/drawing/2014/main" id="{E30E4B66-A7B4-C3E6-C1F4-9E04B33E56BA}"/>
              </a:ext>
            </a:extLst>
          </p:cNvPr>
          <p:cNvCxnSpPr>
            <a:cxnSpLocks/>
          </p:cNvCxnSpPr>
          <p:nvPr/>
        </p:nvCxnSpPr>
        <p:spPr>
          <a:xfrm flipV="1">
            <a:off x="9056413" y="3045425"/>
            <a:ext cx="740730" cy="13569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68D47EE3-44B7-5178-1407-5B35021B82B2}"/>
              </a:ext>
            </a:extLst>
          </p:cNvPr>
          <p:cNvCxnSpPr>
            <a:cxnSpLocks/>
            <a:endCxn id="25" idx="1"/>
          </p:cNvCxnSpPr>
          <p:nvPr/>
        </p:nvCxnSpPr>
        <p:spPr>
          <a:xfrm>
            <a:off x="9084956" y="3828254"/>
            <a:ext cx="953489" cy="7226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FDB405F3-1ACD-58C2-1B79-47FD10745A89}"/>
              </a:ext>
            </a:extLst>
          </p:cNvPr>
          <p:cNvCxnSpPr>
            <a:cxnSpLocks/>
          </p:cNvCxnSpPr>
          <p:nvPr/>
        </p:nvCxnSpPr>
        <p:spPr>
          <a:xfrm>
            <a:off x="8967773" y="4374625"/>
            <a:ext cx="930866" cy="3495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557D86D6-B0D8-B989-7D94-0580209112FF}"/>
              </a:ext>
            </a:extLst>
          </p:cNvPr>
          <p:cNvCxnSpPr>
            <a:cxnSpLocks/>
          </p:cNvCxnSpPr>
          <p:nvPr/>
        </p:nvCxnSpPr>
        <p:spPr>
          <a:xfrm>
            <a:off x="8855832" y="4798408"/>
            <a:ext cx="866568" cy="54401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270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3437C-9CFC-65DB-5C00-F74F3A0300DB}"/>
              </a:ext>
            </a:extLst>
          </p:cNvPr>
          <p:cNvSpPr>
            <a:spLocks noGrp="1"/>
          </p:cNvSpPr>
          <p:nvPr>
            <p:ph type="title"/>
          </p:nvPr>
        </p:nvSpPr>
        <p:spPr/>
        <p:txBody>
          <a:bodyPr/>
          <a:lstStyle/>
          <a:p>
            <a:r>
              <a:rPr lang="en-US" dirty="0"/>
              <a:t>LLMs Drive the AI Hype</a:t>
            </a:r>
            <a:endParaRPr lang="nl-BE" dirty="0"/>
          </a:p>
        </p:txBody>
      </p:sp>
      <p:sp>
        <p:nvSpPr>
          <p:cNvPr id="7" name="TextBox 6">
            <a:extLst>
              <a:ext uri="{FF2B5EF4-FFF2-40B4-BE49-F238E27FC236}">
                <a16:creationId xmlns:a16="http://schemas.microsoft.com/office/drawing/2014/main" id="{D5D70F8C-3D83-C4D5-33B3-84E0DDEE1E57}"/>
              </a:ext>
            </a:extLst>
          </p:cNvPr>
          <p:cNvSpPr txBox="1"/>
          <p:nvPr/>
        </p:nvSpPr>
        <p:spPr>
          <a:xfrm>
            <a:off x="151887" y="1965140"/>
            <a:ext cx="8333030"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t>Thanks to LLMs, AI has caught the attention of … pretty much everyone!</a:t>
            </a:r>
            <a:endParaRPr lang="el-GR" sz="2000" dirty="0"/>
          </a:p>
          <a:p>
            <a:pPr marL="285750" indent="-285750">
              <a:buFont typeface="Arial" panose="020B0604020202020204" pitchFamily="34" charset="0"/>
              <a:buChar char="•"/>
            </a:pPr>
            <a:r>
              <a:rPr lang="en-US" sz="2000" dirty="0"/>
              <a:t>This started almost a year ago with the release of </a:t>
            </a:r>
            <a:r>
              <a:rPr lang="en-US" sz="2000" dirty="0" err="1"/>
              <a:t>ChatGPT</a:t>
            </a:r>
            <a:endParaRPr lang="en-US" sz="2000" dirty="0"/>
          </a:p>
          <a:p>
            <a:endParaRPr lang="en-US" sz="2000" dirty="0"/>
          </a:p>
          <a:p>
            <a:endParaRPr lang="en-US" sz="2000" dirty="0"/>
          </a:p>
          <a:p>
            <a:r>
              <a:rPr lang="en-US" sz="2000" dirty="0"/>
              <a:t>Why did </a:t>
            </a:r>
            <a:r>
              <a:rPr lang="en-US" sz="2000" dirty="0" err="1"/>
              <a:t>ChatGPT</a:t>
            </a:r>
            <a:r>
              <a:rPr lang="en-US" sz="2000" dirty="0"/>
              <a:t> </a:t>
            </a:r>
            <a:r>
              <a:rPr lang="en-US" sz="2000" dirty="0" err="1"/>
              <a:t>skyrocked</a:t>
            </a:r>
            <a:r>
              <a:rPr lang="en-US" sz="2000" dirty="0"/>
              <a:t> in popularity?</a:t>
            </a:r>
            <a:endParaRPr lang="nl-BE" sz="2000" dirty="0"/>
          </a:p>
          <a:p>
            <a:pPr marL="285750" indent="-285750">
              <a:buFont typeface="Arial" panose="020B0604020202020204" pitchFamily="34" charset="0"/>
              <a:buChar char="•"/>
            </a:pPr>
            <a:r>
              <a:rPr lang="nl-BE" sz="2000" dirty="0"/>
              <a:t>Well Natural Language!!</a:t>
            </a:r>
          </a:p>
          <a:p>
            <a:pPr marL="285750" indent="-285750">
              <a:buFont typeface="Arial" panose="020B0604020202020204" pitchFamily="34" charset="0"/>
              <a:buChar char="•"/>
            </a:pPr>
            <a:r>
              <a:rPr lang="nl-BE" sz="2000" dirty="0" err="1"/>
              <a:t>Chatting</a:t>
            </a:r>
            <a:r>
              <a:rPr lang="nl-BE" sz="2000" dirty="0"/>
              <a:t>, </a:t>
            </a:r>
            <a:r>
              <a:rPr lang="nl-BE" sz="2000" dirty="0" err="1"/>
              <a:t>natural</a:t>
            </a:r>
            <a:r>
              <a:rPr lang="nl-BE" sz="2000" dirty="0"/>
              <a:t> interface, </a:t>
            </a:r>
            <a:r>
              <a:rPr lang="nl-BE" sz="2000" dirty="0" err="1"/>
              <a:t>makes</a:t>
            </a:r>
            <a:r>
              <a:rPr lang="nl-BE" sz="2000" dirty="0"/>
              <a:t> AI </a:t>
            </a:r>
            <a:r>
              <a:rPr lang="nl-BE" sz="2000" dirty="0" err="1"/>
              <a:t>available</a:t>
            </a:r>
            <a:r>
              <a:rPr lang="nl-BE" sz="2000" dirty="0"/>
              <a:t> </a:t>
            </a:r>
            <a:r>
              <a:rPr lang="nl-BE" sz="2000" dirty="0" err="1"/>
              <a:t>to</a:t>
            </a:r>
            <a:r>
              <a:rPr lang="nl-BE" sz="2000" dirty="0"/>
              <a:t> </a:t>
            </a:r>
            <a:r>
              <a:rPr lang="nl-BE" sz="2000" dirty="0" err="1"/>
              <a:t>anyone</a:t>
            </a:r>
            <a:r>
              <a:rPr lang="nl-BE" sz="2000" dirty="0"/>
              <a:t>!</a:t>
            </a:r>
          </a:p>
        </p:txBody>
      </p:sp>
      <p:pic>
        <p:nvPicPr>
          <p:cNvPr id="3074" name="Picture 2" descr="Δεν υπάρχει διαθέσιμη περιγραφή.">
            <a:extLst>
              <a:ext uri="{FF2B5EF4-FFF2-40B4-BE49-F238E27FC236}">
                <a16:creationId xmlns:a16="http://schemas.microsoft.com/office/drawing/2014/main" id="{43FCFDBF-F1ED-09CB-68E4-107B9BABD0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8190" y="1791479"/>
            <a:ext cx="3311608" cy="129704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Δεν υπάρχει διαθέσιμη περιγραφή.">
            <a:extLst>
              <a:ext uri="{FF2B5EF4-FFF2-40B4-BE49-F238E27FC236}">
                <a16:creationId xmlns:a16="http://schemas.microsoft.com/office/drawing/2014/main" id="{83CD448B-CDE5-6733-89ED-655468F949E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2408"/>
          <a:stretch/>
        </p:blipFill>
        <p:spPr bwMode="auto">
          <a:xfrm>
            <a:off x="8698558" y="3429000"/>
            <a:ext cx="2599831" cy="98155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a:extLst>
              <a:ext uri="{FF2B5EF4-FFF2-40B4-BE49-F238E27FC236}">
                <a16:creationId xmlns:a16="http://schemas.microsoft.com/office/drawing/2014/main" id="{C734D77D-005D-EE0E-AF30-4A9C970A45FE}"/>
              </a:ext>
            </a:extLst>
          </p:cNvPr>
          <p:cNvCxnSpPr>
            <a:stCxn id="3074" idx="2"/>
            <a:endCxn id="3076" idx="0"/>
          </p:cNvCxnSpPr>
          <p:nvPr/>
        </p:nvCxnSpPr>
        <p:spPr>
          <a:xfrm>
            <a:off x="9953994" y="3088525"/>
            <a:ext cx="44480" cy="34047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9924D4B-65E7-786F-39D2-8ABD961A5BF9}"/>
              </a:ext>
            </a:extLst>
          </p:cNvPr>
          <p:cNvSpPr txBox="1"/>
          <p:nvPr/>
        </p:nvSpPr>
        <p:spPr>
          <a:xfrm>
            <a:off x="151887" y="4726046"/>
            <a:ext cx="10974973" cy="1200329"/>
          </a:xfrm>
          <a:prstGeom prst="rect">
            <a:avLst/>
          </a:prstGeom>
          <a:noFill/>
        </p:spPr>
        <p:txBody>
          <a:bodyPr wrap="square" rtlCol="0">
            <a:spAutoFit/>
          </a:bodyPr>
          <a:lstStyle/>
          <a:p>
            <a:r>
              <a:rPr lang="en-US" dirty="0"/>
              <a:t>Nevertheless:</a:t>
            </a:r>
          </a:p>
          <a:p>
            <a:pPr marL="285750" indent="-285750">
              <a:buFont typeface="Arial" panose="020B0604020202020204" pitchFamily="34" charset="0"/>
              <a:buChar char="•"/>
            </a:pPr>
            <a:r>
              <a:rPr lang="en-US" dirty="0"/>
              <a:t>How LLMs works is not understood</a:t>
            </a:r>
          </a:p>
          <a:p>
            <a:pPr marL="285750" indent="-285750">
              <a:buFont typeface="Arial" panose="020B0604020202020204" pitchFamily="34" charset="0"/>
              <a:buChar char="•"/>
            </a:pPr>
            <a:r>
              <a:rPr lang="en-US" dirty="0"/>
              <a:t>Even for Data Scientists or AI-related roles (make sense, the field is huge!!)</a:t>
            </a:r>
          </a:p>
          <a:p>
            <a:pPr marL="285750" indent="-285750">
              <a:buFont typeface="Arial" panose="020B0604020202020204" pitchFamily="34" charset="0"/>
              <a:buChar char="•"/>
            </a:pPr>
            <a:r>
              <a:rPr lang="en-US" dirty="0"/>
              <a:t>Also, people forget that it cumulative research of many decades</a:t>
            </a:r>
          </a:p>
        </p:txBody>
      </p:sp>
    </p:spTree>
    <p:extLst>
      <p:ext uri="{BB962C8B-B14F-4D97-AF65-F5344CB8AC3E}">
        <p14:creationId xmlns:p14="http://schemas.microsoft.com/office/powerpoint/2010/main" val="2624571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6FDEB-64EE-12B4-EDC4-C0FCF5C7D91C}"/>
              </a:ext>
            </a:extLst>
          </p:cNvPr>
          <p:cNvSpPr>
            <a:spLocks noGrp="1"/>
          </p:cNvSpPr>
          <p:nvPr>
            <p:ph type="title"/>
          </p:nvPr>
        </p:nvSpPr>
        <p:spPr/>
        <p:txBody>
          <a:bodyPr/>
          <a:lstStyle/>
          <a:p>
            <a:r>
              <a:rPr lang="en-US" dirty="0"/>
              <a:t>Skepticism around LLMs</a:t>
            </a:r>
            <a:endParaRPr lang="nl-BE" dirty="0"/>
          </a:p>
        </p:txBody>
      </p:sp>
      <p:sp>
        <p:nvSpPr>
          <p:cNvPr id="4" name="TextBox 3">
            <a:extLst>
              <a:ext uri="{FF2B5EF4-FFF2-40B4-BE49-F238E27FC236}">
                <a16:creationId xmlns:a16="http://schemas.microsoft.com/office/drawing/2014/main" id="{302232FF-33D3-0C66-BFE7-515B9CB80089}"/>
              </a:ext>
            </a:extLst>
          </p:cNvPr>
          <p:cNvSpPr txBox="1"/>
          <p:nvPr/>
        </p:nvSpPr>
        <p:spPr>
          <a:xfrm>
            <a:off x="2831809" y="5475714"/>
            <a:ext cx="6528381" cy="830997"/>
          </a:xfrm>
          <a:prstGeom prst="rect">
            <a:avLst/>
          </a:prstGeom>
          <a:noFill/>
        </p:spPr>
        <p:txBody>
          <a:bodyPr wrap="square" rtlCol="0">
            <a:spAutoFit/>
          </a:bodyPr>
          <a:lstStyle/>
          <a:p>
            <a:r>
              <a:rPr lang="en-US" sz="2400" dirty="0"/>
              <a:t>Well yes, I agree with (almost) all of these),</a:t>
            </a:r>
          </a:p>
          <a:p>
            <a:r>
              <a:rPr lang="en-US" sz="2400" dirty="0"/>
              <a:t>But:</a:t>
            </a:r>
            <a:endParaRPr lang="nl-BE" sz="2400" dirty="0"/>
          </a:p>
        </p:txBody>
      </p:sp>
      <p:sp>
        <p:nvSpPr>
          <p:cNvPr id="5" name="TextBox 4">
            <a:extLst>
              <a:ext uri="{FF2B5EF4-FFF2-40B4-BE49-F238E27FC236}">
                <a16:creationId xmlns:a16="http://schemas.microsoft.com/office/drawing/2014/main" id="{035600AA-3E41-828D-95EE-FBA3F6F773A0}"/>
              </a:ext>
            </a:extLst>
          </p:cNvPr>
          <p:cNvSpPr txBox="1"/>
          <p:nvPr/>
        </p:nvSpPr>
        <p:spPr>
          <a:xfrm>
            <a:off x="276517" y="1382286"/>
            <a:ext cx="8180535" cy="4093428"/>
          </a:xfrm>
          <a:prstGeom prst="rect">
            <a:avLst/>
          </a:prstGeom>
          <a:noFill/>
        </p:spPr>
        <p:txBody>
          <a:bodyPr wrap="square" rtlCol="0">
            <a:spAutoFit/>
          </a:bodyPr>
          <a:lstStyle/>
          <a:p>
            <a:r>
              <a:rPr lang="en-US" sz="2000" dirty="0"/>
              <a:t>Together with the hype comes the criticism</a:t>
            </a:r>
          </a:p>
          <a:p>
            <a:endParaRPr lang="en-US" sz="2000" dirty="0"/>
          </a:p>
          <a:p>
            <a:pPr marL="457200" indent="-457200">
              <a:buFont typeface="+mj-lt"/>
              <a:buAutoNum type="arabicPeriod"/>
            </a:pPr>
            <a:r>
              <a:rPr lang="en-US" sz="2000" dirty="0"/>
              <a:t>LLMs are just statistics</a:t>
            </a:r>
          </a:p>
          <a:p>
            <a:pPr marL="457200" indent="-457200">
              <a:buFont typeface="+mj-lt"/>
              <a:buAutoNum type="arabicPeriod"/>
            </a:pPr>
            <a:r>
              <a:rPr lang="en-US" sz="2000" dirty="0"/>
              <a:t>LLMs are useless parrots</a:t>
            </a:r>
          </a:p>
          <a:p>
            <a:pPr marL="457200" indent="-457200">
              <a:buFont typeface="+mj-lt"/>
              <a:buAutoNum type="arabicPeriod"/>
            </a:pPr>
            <a:r>
              <a:rPr lang="en-US" sz="2000" dirty="0"/>
              <a:t>LLMs create false information by hallucinating</a:t>
            </a:r>
          </a:p>
          <a:p>
            <a:pPr marL="457200" indent="-457200">
              <a:buFont typeface="+mj-lt"/>
              <a:buAutoNum type="arabicPeriod"/>
            </a:pPr>
            <a:r>
              <a:rPr lang="en-US" sz="2000" dirty="0"/>
              <a:t>LLMs cannot reason</a:t>
            </a:r>
          </a:p>
          <a:p>
            <a:pPr marL="457200" indent="-457200">
              <a:buFont typeface="+mj-lt"/>
              <a:buAutoNum type="arabicPeriod"/>
            </a:pPr>
            <a:r>
              <a:rPr lang="en-US" sz="2000" dirty="0"/>
              <a:t>LLMs cannot generalize</a:t>
            </a:r>
          </a:p>
          <a:p>
            <a:pPr marL="457200" indent="-457200">
              <a:buFont typeface="+mj-lt"/>
              <a:buAutoNum type="arabicPeriod"/>
            </a:pPr>
            <a:r>
              <a:rPr lang="en-US" sz="2000" dirty="0"/>
              <a:t>LLMs are biased</a:t>
            </a:r>
          </a:p>
          <a:p>
            <a:pPr marL="457200" indent="-457200">
              <a:buFont typeface="+mj-lt"/>
              <a:buAutoNum type="arabicPeriod"/>
            </a:pPr>
            <a:r>
              <a:rPr lang="en-US" sz="2000" dirty="0"/>
              <a:t>LLMs promote misinformation</a:t>
            </a:r>
          </a:p>
          <a:p>
            <a:pPr marL="457200" indent="-457200">
              <a:buFont typeface="+mj-lt"/>
              <a:buAutoNum type="arabicPeriod"/>
            </a:pPr>
            <a:r>
              <a:rPr lang="en-US" sz="2000" dirty="0"/>
              <a:t>LLMs are not transparent</a:t>
            </a:r>
          </a:p>
          <a:p>
            <a:pPr marL="457200" indent="-457200">
              <a:buFont typeface="+mj-lt"/>
              <a:buAutoNum type="arabicPeriod"/>
            </a:pPr>
            <a:r>
              <a:rPr lang="en-US" sz="2000" dirty="0"/>
              <a:t>LLMs lack contextual awareness!</a:t>
            </a:r>
          </a:p>
          <a:p>
            <a:pPr marL="457200" indent="-457200">
              <a:buFont typeface="+mj-lt"/>
              <a:buAutoNum type="arabicPeriod"/>
            </a:pPr>
            <a:r>
              <a:rPr lang="en-US" sz="2000" dirty="0"/>
              <a:t>LLMs are environmental costly</a:t>
            </a:r>
          </a:p>
          <a:p>
            <a:pPr marL="457200" indent="-457200">
              <a:buFont typeface="+mj-lt"/>
              <a:buAutoNum type="arabicPeriod"/>
            </a:pPr>
            <a:r>
              <a:rPr lang="en-US" sz="2000" dirty="0"/>
              <a:t>…</a:t>
            </a:r>
          </a:p>
        </p:txBody>
      </p:sp>
    </p:spTree>
    <p:extLst>
      <p:ext uri="{BB962C8B-B14F-4D97-AF65-F5344CB8AC3E}">
        <p14:creationId xmlns:p14="http://schemas.microsoft.com/office/powerpoint/2010/main" val="1016185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4A0D3-5B3F-DE82-E66C-D1F49DBA5145}"/>
              </a:ext>
            </a:extLst>
          </p:cNvPr>
          <p:cNvSpPr>
            <a:spLocks noGrp="1"/>
          </p:cNvSpPr>
          <p:nvPr>
            <p:ph type="title"/>
          </p:nvPr>
        </p:nvSpPr>
        <p:spPr/>
        <p:txBody>
          <a:bodyPr/>
          <a:lstStyle/>
          <a:p>
            <a:r>
              <a:rPr lang="en-US" dirty="0"/>
              <a:t>A … </a:t>
            </a:r>
            <a:r>
              <a:rPr lang="en-US" dirty="0" err="1"/>
              <a:t>sneakpeak</a:t>
            </a:r>
            <a:r>
              <a:rPr lang="en-US" dirty="0"/>
              <a:t> on the impact of LLMs</a:t>
            </a:r>
            <a:endParaRPr lang="nl-BE" dirty="0"/>
          </a:p>
        </p:txBody>
      </p:sp>
      <p:sp>
        <p:nvSpPr>
          <p:cNvPr id="6" name="TextBox 5">
            <a:extLst>
              <a:ext uri="{FF2B5EF4-FFF2-40B4-BE49-F238E27FC236}">
                <a16:creationId xmlns:a16="http://schemas.microsoft.com/office/drawing/2014/main" id="{45407056-DA1D-8E1C-B5F9-78B295F1AADA}"/>
              </a:ext>
            </a:extLst>
          </p:cNvPr>
          <p:cNvSpPr txBox="1"/>
          <p:nvPr/>
        </p:nvSpPr>
        <p:spPr>
          <a:xfrm>
            <a:off x="381576" y="1562091"/>
            <a:ext cx="8915400" cy="461665"/>
          </a:xfrm>
          <a:prstGeom prst="rect">
            <a:avLst/>
          </a:prstGeom>
          <a:noFill/>
        </p:spPr>
        <p:txBody>
          <a:bodyPr wrap="square" rtlCol="0">
            <a:spAutoFit/>
          </a:bodyPr>
          <a:lstStyle/>
          <a:p>
            <a:r>
              <a:rPr lang="en-US" sz="2400" dirty="0"/>
              <a:t>According to Forbes, LLMs boost productivity of workers by 14%</a:t>
            </a:r>
            <a:endParaRPr lang="nl-BE" sz="2400" dirty="0"/>
          </a:p>
        </p:txBody>
      </p:sp>
      <p:sp>
        <p:nvSpPr>
          <p:cNvPr id="7" name="TextBox 6">
            <a:extLst>
              <a:ext uri="{FF2B5EF4-FFF2-40B4-BE49-F238E27FC236}">
                <a16:creationId xmlns:a16="http://schemas.microsoft.com/office/drawing/2014/main" id="{95AEE51F-4C9D-DDE0-A7A2-4FE1B03C40E9}"/>
              </a:ext>
            </a:extLst>
          </p:cNvPr>
          <p:cNvSpPr txBox="1"/>
          <p:nvPr/>
        </p:nvSpPr>
        <p:spPr>
          <a:xfrm>
            <a:off x="381576" y="2240396"/>
            <a:ext cx="8915400" cy="461665"/>
          </a:xfrm>
          <a:prstGeom prst="rect">
            <a:avLst/>
          </a:prstGeom>
          <a:noFill/>
        </p:spPr>
        <p:txBody>
          <a:bodyPr wrap="square" rtlCol="0">
            <a:spAutoFit/>
          </a:bodyPr>
          <a:lstStyle/>
          <a:p>
            <a:r>
              <a:rPr lang="en-US" sz="2400" dirty="0"/>
              <a:t>According to [1], LLMs boost both speed and quality of writing tasks.</a:t>
            </a:r>
            <a:endParaRPr lang="nl-BE" sz="2400" dirty="0"/>
          </a:p>
        </p:txBody>
      </p:sp>
      <p:sp>
        <p:nvSpPr>
          <p:cNvPr id="8" name="TextBox 7">
            <a:extLst>
              <a:ext uri="{FF2B5EF4-FFF2-40B4-BE49-F238E27FC236}">
                <a16:creationId xmlns:a16="http://schemas.microsoft.com/office/drawing/2014/main" id="{3E447CD4-524F-41B1-CE64-23BE5F2F941F}"/>
              </a:ext>
            </a:extLst>
          </p:cNvPr>
          <p:cNvSpPr txBox="1"/>
          <p:nvPr/>
        </p:nvSpPr>
        <p:spPr>
          <a:xfrm>
            <a:off x="238990" y="6328791"/>
            <a:ext cx="9466119" cy="577081"/>
          </a:xfrm>
          <a:prstGeom prst="rect">
            <a:avLst/>
          </a:prstGeom>
          <a:noFill/>
        </p:spPr>
        <p:txBody>
          <a:bodyPr wrap="square" rtlCol="0">
            <a:spAutoFit/>
          </a:bodyPr>
          <a:lstStyle/>
          <a:p>
            <a:r>
              <a:rPr lang="nl-BE" sz="1050" dirty="0">
                <a:hlinkClick r:id="rId2"/>
              </a:rPr>
              <a:t>https://www.forbes.com/advisor/in/business/ai-statistics/</a:t>
            </a:r>
            <a:endParaRPr lang="nl-BE" sz="1050" dirty="0"/>
          </a:p>
          <a:p>
            <a:r>
              <a:rPr lang="nl-BE" sz="1050" dirty="0">
                <a:hlinkClick r:id="rId3"/>
              </a:rPr>
              <a:t>https://www.youtube.com/watch?v=hJP5GqnTrNo&amp;t=753s</a:t>
            </a:r>
            <a:endParaRPr lang="nl-BE" sz="1050" dirty="0"/>
          </a:p>
          <a:p>
            <a:r>
              <a:rPr lang="nl-BE" sz="1050" dirty="0"/>
              <a:t>https://github.blog/2022-09-07-research-quantifying-github-copilots-impact-on-developer-productivity-and-happiness/</a:t>
            </a:r>
          </a:p>
        </p:txBody>
      </p:sp>
      <p:sp>
        <p:nvSpPr>
          <p:cNvPr id="9" name="TextBox 8">
            <a:extLst>
              <a:ext uri="{FF2B5EF4-FFF2-40B4-BE49-F238E27FC236}">
                <a16:creationId xmlns:a16="http://schemas.microsoft.com/office/drawing/2014/main" id="{4FDE08E5-E1DB-B824-43F1-DCA86F87C510}"/>
              </a:ext>
            </a:extLst>
          </p:cNvPr>
          <p:cNvSpPr txBox="1"/>
          <p:nvPr/>
        </p:nvSpPr>
        <p:spPr>
          <a:xfrm>
            <a:off x="381576" y="2918701"/>
            <a:ext cx="10050899" cy="830997"/>
          </a:xfrm>
          <a:prstGeom prst="rect">
            <a:avLst/>
          </a:prstGeom>
          <a:noFill/>
        </p:spPr>
        <p:txBody>
          <a:bodyPr wrap="square" rtlCol="0">
            <a:spAutoFit/>
          </a:bodyPr>
          <a:lstStyle/>
          <a:p>
            <a:r>
              <a:rPr lang="en-US" sz="2400" dirty="0"/>
              <a:t>According to [2], a review of 12 studies indicate that LLMs has positive impact on the teaching learning process</a:t>
            </a:r>
            <a:endParaRPr lang="nl-BE" sz="2400" dirty="0"/>
          </a:p>
        </p:txBody>
      </p:sp>
      <p:sp>
        <p:nvSpPr>
          <p:cNvPr id="10" name="TextBox 9">
            <a:extLst>
              <a:ext uri="{FF2B5EF4-FFF2-40B4-BE49-F238E27FC236}">
                <a16:creationId xmlns:a16="http://schemas.microsoft.com/office/drawing/2014/main" id="{96FCED18-B8D5-432A-ACAE-22AB79F9EF2D}"/>
              </a:ext>
            </a:extLst>
          </p:cNvPr>
          <p:cNvSpPr txBox="1"/>
          <p:nvPr/>
        </p:nvSpPr>
        <p:spPr>
          <a:xfrm>
            <a:off x="381572" y="4837967"/>
            <a:ext cx="10050899" cy="461665"/>
          </a:xfrm>
          <a:prstGeom prst="rect">
            <a:avLst/>
          </a:prstGeom>
          <a:noFill/>
        </p:spPr>
        <p:txBody>
          <a:bodyPr wrap="square" rtlCol="0">
            <a:spAutoFit/>
          </a:bodyPr>
          <a:lstStyle/>
          <a:p>
            <a:r>
              <a:rPr lang="en-US" sz="2400" dirty="0"/>
              <a:t>LLMs have already integrated on platforms like </a:t>
            </a:r>
            <a:r>
              <a:rPr lang="en-US" sz="2400" dirty="0" err="1"/>
              <a:t>Duoligno</a:t>
            </a:r>
            <a:r>
              <a:rPr lang="en-US" sz="2400" dirty="0"/>
              <a:t> &amp; Khan Academy </a:t>
            </a:r>
            <a:endParaRPr lang="nl-BE" sz="2400" dirty="0"/>
          </a:p>
        </p:txBody>
      </p:sp>
      <p:sp>
        <p:nvSpPr>
          <p:cNvPr id="11" name="TextBox 10">
            <a:extLst>
              <a:ext uri="{FF2B5EF4-FFF2-40B4-BE49-F238E27FC236}">
                <a16:creationId xmlns:a16="http://schemas.microsoft.com/office/drawing/2014/main" id="{668137E0-39F1-E8B7-AE94-8F31228612B5}"/>
              </a:ext>
            </a:extLst>
          </p:cNvPr>
          <p:cNvSpPr txBox="1"/>
          <p:nvPr/>
        </p:nvSpPr>
        <p:spPr>
          <a:xfrm>
            <a:off x="381572" y="3883196"/>
            <a:ext cx="10050899" cy="830997"/>
          </a:xfrm>
          <a:prstGeom prst="rect">
            <a:avLst/>
          </a:prstGeom>
          <a:noFill/>
        </p:spPr>
        <p:txBody>
          <a:bodyPr wrap="square" rtlCol="0">
            <a:spAutoFit/>
          </a:bodyPr>
          <a:lstStyle/>
          <a:p>
            <a:r>
              <a:rPr lang="en-US" sz="2400" dirty="0"/>
              <a:t>According to GitHub, using LLMs for coding leads to more task completions (and especially faster!!!!)</a:t>
            </a:r>
            <a:endParaRPr lang="nl-BE" sz="2400" dirty="0"/>
          </a:p>
        </p:txBody>
      </p:sp>
      <p:sp>
        <p:nvSpPr>
          <p:cNvPr id="12" name="TextBox 11">
            <a:extLst>
              <a:ext uri="{FF2B5EF4-FFF2-40B4-BE49-F238E27FC236}">
                <a16:creationId xmlns:a16="http://schemas.microsoft.com/office/drawing/2014/main" id="{C556251A-1DC9-7CCB-8A61-18A342A80573}"/>
              </a:ext>
            </a:extLst>
          </p:cNvPr>
          <p:cNvSpPr txBox="1"/>
          <p:nvPr/>
        </p:nvSpPr>
        <p:spPr>
          <a:xfrm>
            <a:off x="381572" y="5423407"/>
            <a:ext cx="10050899" cy="830997"/>
          </a:xfrm>
          <a:prstGeom prst="rect">
            <a:avLst/>
          </a:prstGeom>
          <a:noFill/>
        </p:spPr>
        <p:txBody>
          <a:bodyPr wrap="square" rtlCol="0">
            <a:spAutoFit/>
          </a:bodyPr>
          <a:lstStyle/>
          <a:p>
            <a:r>
              <a:rPr lang="en-US" sz="2400" dirty="0"/>
              <a:t>Med-PALM 2 is a LLM for health-related questions</a:t>
            </a:r>
          </a:p>
          <a:p>
            <a:r>
              <a:rPr lang="en-US" sz="2400" dirty="0" err="1"/>
              <a:t>FunSearch</a:t>
            </a:r>
            <a:r>
              <a:rPr lang="en-US" sz="2400" dirty="0"/>
              <a:t> is a LLM that solved an open problem in mathematics</a:t>
            </a:r>
            <a:endParaRPr lang="nl-BE" sz="2400" dirty="0"/>
          </a:p>
        </p:txBody>
      </p:sp>
    </p:spTree>
    <p:extLst>
      <p:ext uri="{BB962C8B-B14F-4D97-AF65-F5344CB8AC3E}">
        <p14:creationId xmlns:p14="http://schemas.microsoft.com/office/powerpoint/2010/main" val="3444548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B2BAD-3298-2FCB-6D7C-6B8048474A86}"/>
              </a:ext>
            </a:extLst>
          </p:cNvPr>
          <p:cNvSpPr>
            <a:spLocks noGrp="1"/>
          </p:cNvSpPr>
          <p:nvPr>
            <p:ph type="title"/>
          </p:nvPr>
        </p:nvSpPr>
        <p:spPr/>
        <p:txBody>
          <a:bodyPr/>
          <a:lstStyle/>
          <a:p>
            <a:r>
              <a:rPr lang="en-US" dirty="0"/>
              <a:t>Lets Find a Middle Ground :)</a:t>
            </a:r>
            <a:endParaRPr lang="nl-BE" dirty="0"/>
          </a:p>
        </p:txBody>
      </p:sp>
      <p:sp>
        <p:nvSpPr>
          <p:cNvPr id="7" name="TextBox 6">
            <a:extLst>
              <a:ext uri="{FF2B5EF4-FFF2-40B4-BE49-F238E27FC236}">
                <a16:creationId xmlns:a16="http://schemas.microsoft.com/office/drawing/2014/main" id="{9EB35C35-6CE8-624E-C29A-8BEF8655FA99}"/>
              </a:ext>
            </a:extLst>
          </p:cNvPr>
          <p:cNvSpPr txBox="1"/>
          <p:nvPr/>
        </p:nvSpPr>
        <p:spPr>
          <a:xfrm>
            <a:off x="308838" y="1579418"/>
            <a:ext cx="9593699" cy="707886"/>
          </a:xfrm>
          <a:prstGeom prst="rect">
            <a:avLst/>
          </a:prstGeom>
          <a:noFill/>
        </p:spPr>
        <p:txBody>
          <a:bodyPr wrap="square" rtlCol="0">
            <a:spAutoFit/>
          </a:bodyPr>
          <a:lstStyle/>
          <a:p>
            <a:r>
              <a:rPr lang="en-US" sz="2000" dirty="0" err="1"/>
              <a:t>Whats</a:t>
            </a:r>
            <a:r>
              <a:rPr lang="en-US" sz="2000" dirty="0"/>
              <a:t> common in all findings??</a:t>
            </a:r>
          </a:p>
          <a:p>
            <a:r>
              <a:rPr lang="en-US" sz="2000" dirty="0"/>
              <a:t>LLMs are used in collaboration with Humans!!! </a:t>
            </a:r>
          </a:p>
        </p:txBody>
      </p:sp>
      <p:sp>
        <p:nvSpPr>
          <p:cNvPr id="10" name="TextBox 9">
            <a:extLst>
              <a:ext uri="{FF2B5EF4-FFF2-40B4-BE49-F238E27FC236}">
                <a16:creationId xmlns:a16="http://schemas.microsoft.com/office/drawing/2014/main" id="{D8890FED-E412-E76F-2C20-4B4E38B2A4DC}"/>
              </a:ext>
            </a:extLst>
          </p:cNvPr>
          <p:cNvSpPr txBox="1"/>
          <p:nvPr/>
        </p:nvSpPr>
        <p:spPr>
          <a:xfrm>
            <a:off x="308838" y="2578913"/>
            <a:ext cx="9593699" cy="2862322"/>
          </a:xfrm>
          <a:prstGeom prst="rect">
            <a:avLst/>
          </a:prstGeom>
          <a:noFill/>
        </p:spPr>
        <p:txBody>
          <a:bodyPr wrap="square" rtlCol="0">
            <a:spAutoFit/>
          </a:bodyPr>
          <a:lstStyle/>
          <a:p>
            <a:r>
              <a:rPr lang="en-US" sz="2000" dirty="0"/>
              <a:t>Given that,</a:t>
            </a:r>
          </a:p>
          <a:p>
            <a:endParaRPr lang="en-US" sz="2000" dirty="0"/>
          </a:p>
          <a:p>
            <a:r>
              <a:rPr lang="en-US" sz="2000" dirty="0"/>
              <a:t>The outline of this talk:</a:t>
            </a:r>
          </a:p>
          <a:p>
            <a:endParaRPr lang="en-US" sz="2000" dirty="0"/>
          </a:p>
          <a:p>
            <a:pPr marL="342900" indent="-342900">
              <a:buFont typeface="Arial" panose="020B0604020202020204" pitchFamily="34" charset="0"/>
              <a:buChar char="•"/>
            </a:pPr>
            <a:r>
              <a:rPr lang="en-US" sz="2000" dirty="0"/>
              <a:t>What are these LLMs and how do they work?</a:t>
            </a:r>
          </a:p>
          <a:p>
            <a:pPr marL="342900" indent="-342900">
              <a:buFont typeface="Arial" panose="020B0604020202020204" pitchFamily="34" charset="0"/>
              <a:buChar char="•"/>
            </a:pPr>
            <a:r>
              <a:rPr lang="en-US" sz="2000" dirty="0"/>
              <a:t>(My) use cases of LLMs</a:t>
            </a:r>
          </a:p>
          <a:p>
            <a:pPr marL="342900" indent="-342900">
              <a:buFont typeface="Arial" panose="020B0604020202020204" pitchFamily="34" charset="0"/>
              <a:buChar char="•"/>
            </a:pPr>
            <a:r>
              <a:rPr lang="en-US" sz="2000" dirty="0"/>
              <a:t>Potential pitfalls </a:t>
            </a:r>
          </a:p>
          <a:p>
            <a:pPr marL="342900" indent="-342900">
              <a:buFont typeface="Arial" panose="020B0604020202020204" pitchFamily="34" charset="0"/>
              <a:buChar char="•"/>
            </a:pPr>
            <a:r>
              <a:rPr lang="en-US" sz="2000" dirty="0"/>
              <a:t>Suggestions for better use</a:t>
            </a:r>
          </a:p>
          <a:p>
            <a:pPr marL="342900" indent="-342900">
              <a:buFont typeface="Arial" panose="020B0604020202020204" pitchFamily="34" charset="0"/>
              <a:buChar char="•"/>
            </a:pPr>
            <a:r>
              <a:rPr lang="en-US" sz="2000" dirty="0"/>
              <a:t>Summary</a:t>
            </a:r>
          </a:p>
        </p:txBody>
      </p:sp>
    </p:spTree>
    <p:extLst>
      <p:ext uri="{BB962C8B-B14F-4D97-AF65-F5344CB8AC3E}">
        <p14:creationId xmlns:p14="http://schemas.microsoft.com/office/powerpoint/2010/main" val="431375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9CCE3-CB20-7025-55D5-AAA64A22D9DC}"/>
              </a:ext>
            </a:extLst>
          </p:cNvPr>
          <p:cNvSpPr>
            <a:spLocks noGrp="1"/>
          </p:cNvSpPr>
          <p:nvPr>
            <p:ph type="ctrTitle"/>
          </p:nvPr>
        </p:nvSpPr>
        <p:spPr>
          <a:xfrm>
            <a:off x="217437" y="3140740"/>
            <a:ext cx="11757125" cy="1330216"/>
          </a:xfrm>
        </p:spPr>
        <p:txBody>
          <a:bodyPr>
            <a:normAutofit/>
          </a:bodyPr>
          <a:lstStyle/>
          <a:p>
            <a:r>
              <a:rPr lang="en-US" dirty="0"/>
              <a:t>LLMs in a nutshell</a:t>
            </a:r>
            <a:endParaRPr lang="nl-BE" dirty="0"/>
          </a:p>
        </p:txBody>
      </p:sp>
      <p:grpSp>
        <p:nvGrpSpPr>
          <p:cNvPr id="22" name="Google Shape;2576;p48">
            <a:extLst>
              <a:ext uri="{FF2B5EF4-FFF2-40B4-BE49-F238E27FC236}">
                <a16:creationId xmlns:a16="http://schemas.microsoft.com/office/drawing/2014/main" id="{50AE3F81-3CE5-7F12-4F3F-5F1BC62D6E7C}"/>
              </a:ext>
            </a:extLst>
          </p:cNvPr>
          <p:cNvGrpSpPr/>
          <p:nvPr/>
        </p:nvGrpSpPr>
        <p:grpSpPr>
          <a:xfrm>
            <a:off x="9750488" y="5686005"/>
            <a:ext cx="1847461" cy="802432"/>
            <a:chOff x="-1597345" y="233060"/>
            <a:chExt cx="9980362" cy="3571176"/>
          </a:xfrm>
        </p:grpSpPr>
        <p:sp>
          <p:nvSpPr>
            <p:cNvPr id="23" name="Google Shape;2577;p48">
              <a:extLst>
                <a:ext uri="{FF2B5EF4-FFF2-40B4-BE49-F238E27FC236}">
                  <a16:creationId xmlns:a16="http://schemas.microsoft.com/office/drawing/2014/main" id="{AAE08536-E0B4-9E43-53DC-1333098DC610}"/>
                </a:ext>
              </a:extLst>
            </p:cNvPr>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4" name="Google Shape;2578;p48">
              <a:extLst>
                <a:ext uri="{FF2B5EF4-FFF2-40B4-BE49-F238E27FC236}">
                  <a16:creationId xmlns:a16="http://schemas.microsoft.com/office/drawing/2014/main" id="{40A6E5D5-7966-E23C-174E-D40EA9D1A97E}"/>
                </a:ext>
              </a:extLst>
            </p:cNvPr>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 name="Google Shape;2579;p48">
              <a:extLst>
                <a:ext uri="{FF2B5EF4-FFF2-40B4-BE49-F238E27FC236}">
                  <a16:creationId xmlns:a16="http://schemas.microsoft.com/office/drawing/2014/main" id="{45CE2045-2E35-8629-67C0-2F2621789960}"/>
                </a:ext>
              </a:extLst>
            </p:cNvPr>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26" name="Google Shape;2580;p48">
              <a:extLst>
                <a:ext uri="{FF2B5EF4-FFF2-40B4-BE49-F238E27FC236}">
                  <a16:creationId xmlns:a16="http://schemas.microsoft.com/office/drawing/2014/main" id="{A00D422D-6929-DEFF-10C1-36A17D3CC402}"/>
                </a:ext>
              </a:extLst>
            </p:cNvPr>
            <p:cNvGrpSpPr/>
            <p:nvPr/>
          </p:nvGrpSpPr>
          <p:grpSpPr>
            <a:xfrm>
              <a:off x="184698" y="233060"/>
              <a:ext cx="8198319" cy="3571176"/>
              <a:chOff x="184698" y="233060"/>
              <a:chExt cx="8198319" cy="3571176"/>
            </a:xfrm>
          </p:grpSpPr>
          <p:sp>
            <p:nvSpPr>
              <p:cNvPr id="27" name="Google Shape;2581;p48">
                <a:extLst>
                  <a:ext uri="{FF2B5EF4-FFF2-40B4-BE49-F238E27FC236}">
                    <a16:creationId xmlns:a16="http://schemas.microsoft.com/office/drawing/2014/main" id="{E9A7E0B4-5852-46EC-7BBF-8EEF12719DA1}"/>
                  </a:ext>
                </a:extLst>
              </p:cNvPr>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8" name="Google Shape;2582;p48">
                <a:extLst>
                  <a:ext uri="{FF2B5EF4-FFF2-40B4-BE49-F238E27FC236}">
                    <a16:creationId xmlns:a16="http://schemas.microsoft.com/office/drawing/2014/main" id="{A1DA1AB8-09AD-28C9-6B99-084CE2D4983D}"/>
                  </a:ext>
                </a:extLst>
              </p:cNvPr>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9" name="Google Shape;2583;p48">
                <a:extLst>
                  <a:ext uri="{FF2B5EF4-FFF2-40B4-BE49-F238E27FC236}">
                    <a16:creationId xmlns:a16="http://schemas.microsoft.com/office/drawing/2014/main" id="{600FEDC8-4C65-81AE-2AEE-043B2FE59B00}"/>
                  </a:ext>
                </a:extLst>
              </p:cNvPr>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0" name="Google Shape;2584;p48">
                <a:extLst>
                  <a:ext uri="{FF2B5EF4-FFF2-40B4-BE49-F238E27FC236}">
                    <a16:creationId xmlns:a16="http://schemas.microsoft.com/office/drawing/2014/main" id="{A948ABAF-2041-FF54-345A-23CAE16FAE5F}"/>
                  </a:ext>
                </a:extLst>
              </p:cNvPr>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1" name="Google Shape;2585;p48">
                <a:extLst>
                  <a:ext uri="{FF2B5EF4-FFF2-40B4-BE49-F238E27FC236}">
                    <a16:creationId xmlns:a16="http://schemas.microsoft.com/office/drawing/2014/main" id="{1A059256-35A0-BFBA-2A37-A3AA4E97BAFB}"/>
                  </a:ext>
                </a:extLst>
              </p:cNvPr>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2" name="Google Shape;2586;p48">
                <a:extLst>
                  <a:ext uri="{FF2B5EF4-FFF2-40B4-BE49-F238E27FC236}">
                    <a16:creationId xmlns:a16="http://schemas.microsoft.com/office/drawing/2014/main" id="{1E7694B6-EFDA-E069-893A-E811DCD6731D}"/>
                  </a:ext>
                </a:extLst>
              </p:cNvPr>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3" name="Google Shape;2587;p48">
                <a:extLst>
                  <a:ext uri="{FF2B5EF4-FFF2-40B4-BE49-F238E27FC236}">
                    <a16:creationId xmlns:a16="http://schemas.microsoft.com/office/drawing/2014/main" id="{D493E06E-C8AC-CDAA-7B00-FE97E2FA62B1}"/>
                  </a:ext>
                </a:extLst>
              </p:cNvPr>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4" name="Google Shape;2588;p48">
                <a:extLst>
                  <a:ext uri="{FF2B5EF4-FFF2-40B4-BE49-F238E27FC236}">
                    <a16:creationId xmlns:a16="http://schemas.microsoft.com/office/drawing/2014/main" id="{3A295C24-63F4-EB76-1966-AF91A73CA2A1}"/>
                  </a:ext>
                </a:extLst>
              </p:cNvPr>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5" name="Google Shape;2589;p48">
                <a:extLst>
                  <a:ext uri="{FF2B5EF4-FFF2-40B4-BE49-F238E27FC236}">
                    <a16:creationId xmlns:a16="http://schemas.microsoft.com/office/drawing/2014/main" id="{8A4C2832-68F7-A4B0-0E3A-70F06A4F19A6}"/>
                  </a:ext>
                </a:extLst>
              </p:cNvPr>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6" name="Google Shape;2590;p48">
                <a:extLst>
                  <a:ext uri="{FF2B5EF4-FFF2-40B4-BE49-F238E27FC236}">
                    <a16:creationId xmlns:a16="http://schemas.microsoft.com/office/drawing/2014/main" id="{EB2F7690-CE6B-BE84-B9DC-2A4506FBCDFB}"/>
                  </a:ext>
                </a:extLst>
              </p:cNvPr>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7" name="Google Shape;2591;p48">
                <a:extLst>
                  <a:ext uri="{FF2B5EF4-FFF2-40B4-BE49-F238E27FC236}">
                    <a16:creationId xmlns:a16="http://schemas.microsoft.com/office/drawing/2014/main" id="{B1ED2105-F5B0-6154-41D3-FCD87B2A183F}"/>
                  </a:ext>
                </a:extLst>
              </p:cNvPr>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8" name="Google Shape;2592;p48">
                <a:extLst>
                  <a:ext uri="{FF2B5EF4-FFF2-40B4-BE49-F238E27FC236}">
                    <a16:creationId xmlns:a16="http://schemas.microsoft.com/office/drawing/2014/main" id="{184583E3-99CA-4D08-1CD4-864EC5CB99EE}"/>
                  </a:ext>
                </a:extLst>
              </p:cNvPr>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9" name="Google Shape;2593;p48">
                <a:extLst>
                  <a:ext uri="{FF2B5EF4-FFF2-40B4-BE49-F238E27FC236}">
                    <a16:creationId xmlns:a16="http://schemas.microsoft.com/office/drawing/2014/main" id="{ED7E3FAF-3511-DD45-8740-C08C0C947CC7}"/>
                  </a:ext>
                </a:extLst>
              </p:cNvPr>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sp>
        <p:nvSpPr>
          <p:cNvPr id="4" name="AutoShape 2">
            <a:extLst>
              <a:ext uri="{FF2B5EF4-FFF2-40B4-BE49-F238E27FC236}">
                <a16:creationId xmlns:a16="http://schemas.microsoft.com/office/drawing/2014/main" id="{0D0B019A-5DC0-3C82-1C60-4B8FCEB0111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8" name="Rectangle 6">
            <a:extLst>
              <a:ext uri="{FF2B5EF4-FFF2-40B4-BE49-F238E27FC236}">
                <a16:creationId xmlns:a16="http://schemas.microsoft.com/office/drawing/2014/main" id="{CE0B13E8-E9CB-9D2E-4B7F-C04E7D9ECE9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chemeClr val="tx1"/>
                </a:solidFill>
                <a:effectLst/>
                <a:latin typeface="Arial" panose="020B0604020202020204" pitchFamily="34" charset="0"/>
              </a:rPr>
              <a:t>www.linkedin.com/in/</a:t>
            </a:r>
            <a:r>
              <a:rPr kumimoji="0" lang="nl-BE" altLang="nl-BE" sz="1000" b="0" i="0" u="none" strike="noStrike" cap="none" normalizeH="0" baseline="0">
                <a:ln>
                  <a:noFill/>
                </a:ln>
                <a:solidFill>
                  <a:schemeClr val="tx1"/>
                </a:solidFill>
                <a:effectLst/>
                <a:latin typeface="Arial" panose="020B0604020202020204" pitchFamily="34" charset="0"/>
              </a:rPr>
              <a:t>filotas-theodosiou</a:t>
            </a:r>
            <a:endParaRPr kumimoji="0" lang="nl-BE" altLang="nl-BE"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a:ln>
                  <a:noFill/>
                </a:ln>
                <a:solidFill>
                  <a:schemeClr val="tx1"/>
                </a:solidFill>
                <a:effectLst/>
                <a:latin typeface="Arial" panose="020B0604020202020204" pitchFamily="34" charset="0"/>
              </a:rPr>
            </a:br>
            <a:endParaRPr kumimoji="0" lang="nl-BE" altLang="nl-BE" sz="1800" b="0" i="0" u="none" strike="noStrike" cap="none" normalizeH="0" baseline="0">
              <a:ln>
                <a:noFill/>
              </a:ln>
              <a:solidFill>
                <a:schemeClr val="tx1"/>
              </a:solidFill>
              <a:effectLst/>
              <a:latin typeface="Arial" panose="020B0604020202020204" pitchFamily="34" charset="0"/>
            </a:endParaRPr>
          </a:p>
        </p:txBody>
      </p:sp>
      <p:sp>
        <p:nvSpPr>
          <p:cNvPr id="11" name="Rectangle 9">
            <a:extLst>
              <a:ext uri="{FF2B5EF4-FFF2-40B4-BE49-F238E27FC236}">
                <a16:creationId xmlns:a16="http://schemas.microsoft.com/office/drawing/2014/main" id="{707A4124-C9F8-F6FB-B133-8D5913B15C2D}"/>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dirty="0">
                <a:ln>
                  <a:noFill/>
                </a:ln>
                <a:solidFill>
                  <a:schemeClr val="tx1"/>
                </a:solidFill>
                <a:effectLst/>
                <a:latin typeface="Arial" panose="020B0604020202020204" pitchFamily="34" charset="0"/>
              </a:rPr>
              <a:t>www.linkedin.com/in/</a:t>
            </a:r>
            <a:r>
              <a:rPr kumimoji="0" lang="nl-BE" altLang="nl-BE" sz="1000" b="0" i="0" u="none" strike="noStrike" cap="none" normalizeH="0" baseline="0" dirty="0">
                <a:ln>
                  <a:noFill/>
                </a:ln>
                <a:solidFill>
                  <a:schemeClr val="tx1"/>
                </a:solidFill>
                <a:effectLst/>
                <a:latin typeface="Arial" panose="020B0604020202020204" pitchFamily="34" charset="0"/>
              </a:rPr>
              <a:t>filotas-theodosiou</a:t>
            </a:r>
            <a:endParaRPr kumimoji="0" lang="nl-BE" altLang="nl-BE"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dirty="0">
                <a:ln>
                  <a:noFill/>
                </a:ln>
                <a:solidFill>
                  <a:schemeClr val="tx1"/>
                </a:solidFill>
                <a:effectLst/>
                <a:latin typeface="Arial" panose="020B0604020202020204"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Προεπισκόπηση εικόνας">
            <a:extLst>
              <a:ext uri="{FF2B5EF4-FFF2-40B4-BE49-F238E27FC236}">
                <a16:creationId xmlns:a16="http://schemas.microsoft.com/office/drawing/2014/main" id="{358B3064-FAAA-29F6-A5F4-4323C11EC8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3768" y="5360511"/>
            <a:ext cx="1567665" cy="1567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1236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53038-6E17-CA15-135A-AC4380DAF4DA}"/>
              </a:ext>
            </a:extLst>
          </p:cNvPr>
          <p:cNvSpPr>
            <a:spLocks noGrp="1"/>
          </p:cNvSpPr>
          <p:nvPr>
            <p:ph type="title"/>
          </p:nvPr>
        </p:nvSpPr>
        <p:spPr/>
        <p:txBody>
          <a:bodyPr/>
          <a:lstStyle/>
          <a:p>
            <a:r>
              <a:rPr lang="en-US" dirty="0"/>
              <a:t>What is a Large Language Model?</a:t>
            </a:r>
            <a:endParaRPr lang="nl-BE" dirty="0"/>
          </a:p>
        </p:txBody>
      </p:sp>
      <p:pic>
        <p:nvPicPr>
          <p:cNvPr id="5" name="Picture 4">
            <a:extLst>
              <a:ext uri="{FF2B5EF4-FFF2-40B4-BE49-F238E27FC236}">
                <a16:creationId xmlns:a16="http://schemas.microsoft.com/office/drawing/2014/main" id="{DCA5DEDA-8CB6-7DEC-3A36-B1DE861BACA2}"/>
              </a:ext>
            </a:extLst>
          </p:cNvPr>
          <p:cNvPicPr>
            <a:picLocks noChangeAspect="1"/>
          </p:cNvPicPr>
          <p:nvPr/>
        </p:nvPicPr>
        <p:blipFill>
          <a:blip r:embed="rId2"/>
          <a:stretch>
            <a:fillRect/>
          </a:stretch>
        </p:blipFill>
        <p:spPr>
          <a:xfrm>
            <a:off x="6581553" y="1475310"/>
            <a:ext cx="5437879" cy="1742910"/>
          </a:xfrm>
          <a:prstGeom prst="rect">
            <a:avLst/>
          </a:prstGeom>
        </p:spPr>
      </p:pic>
      <p:pic>
        <p:nvPicPr>
          <p:cNvPr id="7" name="Picture 6">
            <a:extLst>
              <a:ext uri="{FF2B5EF4-FFF2-40B4-BE49-F238E27FC236}">
                <a16:creationId xmlns:a16="http://schemas.microsoft.com/office/drawing/2014/main" id="{29DA320F-239C-F51C-1745-0449699E70AF}"/>
              </a:ext>
            </a:extLst>
          </p:cNvPr>
          <p:cNvPicPr>
            <a:picLocks noChangeAspect="1"/>
          </p:cNvPicPr>
          <p:nvPr/>
        </p:nvPicPr>
        <p:blipFill>
          <a:blip r:embed="rId3"/>
          <a:stretch>
            <a:fillRect/>
          </a:stretch>
        </p:blipFill>
        <p:spPr>
          <a:xfrm>
            <a:off x="640739" y="1287809"/>
            <a:ext cx="5446570" cy="2284285"/>
          </a:xfrm>
          <a:prstGeom prst="rect">
            <a:avLst/>
          </a:prstGeom>
        </p:spPr>
      </p:pic>
      <p:cxnSp>
        <p:nvCxnSpPr>
          <p:cNvPr id="9" name="Straight Arrow Connector 8">
            <a:extLst>
              <a:ext uri="{FF2B5EF4-FFF2-40B4-BE49-F238E27FC236}">
                <a16:creationId xmlns:a16="http://schemas.microsoft.com/office/drawing/2014/main" id="{45E45617-0D04-7717-2467-ACCCB80DAB5D}"/>
              </a:ext>
            </a:extLst>
          </p:cNvPr>
          <p:cNvCxnSpPr/>
          <p:nvPr/>
        </p:nvCxnSpPr>
        <p:spPr>
          <a:xfrm>
            <a:off x="6096000" y="2551814"/>
            <a:ext cx="485553" cy="0"/>
          </a:xfrm>
          <a:prstGeom prst="straightConnector1">
            <a:avLst/>
          </a:prstGeom>
          <a:ln w="1905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056F23D-412F-4372-6F42-9C600BAF1B51}"/>
              </a:ext>
            </a:extLst>
          </p:cNvPr>
          <p:cNvSpPr txBox="1"/>
          <p:nvPr/>
        </p:nvSpPr>
        <p:spPr>
          <a:xfrm>
            <a:off x="541366" y="3683932"/>
            <a:ext cx="10515600" cy="2031325"/>
          </a:xfrm>
          <a:prstGeom prst="rect">
            <a:avLst/>
          </a:prstGeom>
          <a:noFill/>
        </p:spPr>
        <p:txBody>
          <a:bodyPr wrap="square" rtlCol="0">
            <a:spAutoFit/>
          </a:bodyPr>
          <a:lstStyle/>
          <a:p>
            <a:pPr marL="285750" indent="-285750">
              <a:buFont typeface="Arial" panose="020B0604020202020204" pitchFamily="34" charset="0"/>
              <a:buChar char="•"/>
            </a:pPr>
            <a:r>
              <a:rPr lang="en-US" dirty="0"/>
              <a:t>A Large Language Model is a very deep Neural Network</a:t>
            </a:r>
          </a:p>
          <a:p>
            <a:pPr marL="285750" indent="-285750">
              <a:buFont typeface="Arial" panose="020B0604020202020204" pitchFamily="34" charset="0"/>
              <a:buChar char="•"/>
            </a:pPr>
            <a:r>
              <a:rPr lang="en-US" dirty="0"/>
              <a:t>It is trained to autoregressively predict the next work in a sequence</a:t>
            </a:r>
          </a:p>
          <a:p>
            <a:pPr marL="285750" indent="-285750">
              <a:buFont typeface="Arial" panose="020B0604020202020204" pitchFamily="34" charset="0"/>
              <a:buChar char="•"/>
            </a:pPr>
            <a:r>
              <a:rPr lang="en-US" dirty="0"/>
              <a:t>Training set is a compressed version of huge chunk of the internet (and not only that)</a:t>
            </a:r>
          </a:p>
          <a:p>
            <a:pPr marL="742950" lvl="1" indent="-285750">
              <a:buFont typeface="Arial" panose="020B0604020202020204" pitchFamily="34" charset="0"/>
              <a:buChar char="•"/>
            </a:pPr>
            <a:r>
              <a:rPr lang="en-US" dirty="0"/>
              <a:t>(Unfortunately) details for the dataset are rarely shared!</a:t>
            </a:r>
          </a:p>
          <a:p>
            <a:pPr marL="742950" lvl="1" indent="-285750">
              <a:buFont typeface="Arial" panose="020B0604020202020204" pitchFamily="34" charset="0"/>
              <a:buChar char="•"/>
            </a:pPr>
            <a:r>
              <a:rPr lang="en-US" dirty="0"/>
              <a:t>Imagine, tones of text of different websites</a:t>
            </a:r>
          </a:p>
          <a:p>
            <a:pPr marL="285750" indent="-285750">
              <a:buFont typeface="Arial" panose="020B0604020202020204" pitchFamily="34" charset="0"/>
              <a:buChar char="•"/>
            </a:pPr>
            <a:r>
              <a:rPr lang="en-US" dirty="0"/>
              <a:t>Training is taking place in highly specialized GPU clusters</a:t>
            </a:r>
          </a:p>
          <a:p>
            <a:pPr marL="285750" indent="-285750">
              <a:buFont typeface="Arial" panose="020B0604020202020204" pitchFamily="34" charset="0"/>
              <a:buChar char="•"/>
            </a:pPr>
            <a:r>
              <a:rPr lang="en-US" dirty="0"/>
              <a:t>In some sense, training is loose compression of text in the model parameters</a:t>
            </a:r>
          </a:p>
        </p:txBody>
      </p:sp>
      <p:sp>
        <p:nvSpPr>
          <p:cNvPr id="11" name="TextBox 10">
            <a:extLst>
              <a:ext uri="{FF2B5EF4-FFF2-40B4-BE49-F238E27FC236}">
                <a16:creationId xmlns:a16="http://schemas.microsoft.com/office/drawing/2014/main" id="{42F7821C-8780-56EE-B2AF-DC089EFCA60F}"/>
              </a:ext>
            </a:extLst>
          </p:cNvPr>
          <p:cNvSpPr txBox="1"/>
          <p:nvPr/>
        </p:nvSpPr>
        <p:spPr>
          <a:xfrm>
            <a:off x="381574" y="6390640"/>
            <a:ext cx="6557706" cy="261610"/>
          </a:xfrm>
          <a:prstGeom prst="rect">
            <a:avLst/>
          </a:prstGeom>
          <a:noFill/>
        </p:spPr>
        <p:txBody>
          <a:bodyPr wrap="square" rtlCol="0">
            <a:spAutoFit/>
          </a:bodyPr>
          <a:lstStyle/>
          <a:p>
            <a:r>
              <a:rPr lang="nl-BE" sz="1100" dirty="0"/>
              <a:t>https://www.youtube.com/watch?v=zjkBMFhNj_g&amp;t=744s</a:t>
            </a:r>
          </a:p>
        </p:txBody>
      </p:sp>
      <p:sp>
        <p:nvSpPr>
          <p:cNvPr id="12" name="TextBox 11">
            <a:extLst>
              <a:ext uri="{FF2B5EF4-FFF2-40B4-BE49-F238E27FC236}">
                <a16:creationId xmlns:a16="http://schemas.microsoft.com/office/drawing/2014/main" id="{B932F066-93FF-F86D-B401-3ECD1F6FD35F}"/>
              </a:ext>
            </a:extLst>
          </p:cNvPr>
          <p:cNvSpPr txBox="1"/>
          <p:nvPr/>
        </p:nvSpPr>
        <p:spPr>
          <a:xfrm>
            <a:off x="640739" y="5827096"/>
            <a:ext cx="9092541" cy="646331"/>
          </a:xfrm>
          <a:prstGeom prst="rect">
            <a:avLst/>
          </a:prstGeom>
          <a:noFill/>
        </p:spPr>
        <p:txBody>
          <a:bodyPr wrap="square" rtlCol="0">
            <a:spAutoFit/>
          </a:bodyPr>
          <a:lstStyle/>
          <a:p>
            <a:r>
              <a:rPr lang="en-US" sz="1200" dirty="0"/>
              <a:t>Note: These numbers are for the open sourced Llama-2-70b. </a:t>
            </a:r>
          </a:p>
          <a:p>
            <a:r>
              <a:rPr lang="en-US" sz="1200" dirty="0"/>
              <a:t>State-of-the-art models (gpt-4, Gemini </a:t>
            </a:r>
            <a:r>
              <a:rPr lang="en-US" sz="1200" dirty="0" err="1"/>
              <a:t>etc</a:t>
            </a:r>
            <a:r>
              <a:rPr lang="en-US" sz="1200" dirty="0"/>
              <a:t>) have orders of magnitudes higher numbers :)</a:t>
            </a:r>
          </a:p>
          <a:p>
            <a:endParaRPr lang="nl-BE" sz="1200" dirty="0"/>
          </a:p>
        </p:txBody>
      </p:sp>
    </p:spTree>
    <p:extLst>
      <p:ext uri="{BB962C8B-B14F-4D97-AF65-F5344CB8AC3E}">
        <p14:creationId xmlns:p14="http://schemas.microsoft.com/office/powerpoint/2010/main" val="4039971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AD990-30AC-AAEA-B90D-6E21EAA9F691}"/>
              </a:ext>
            </a:extLst>
          </p:cNvPr>
          <p:cNvSpPr>
            <a:spLocks noGrp="1"/>
          </p:cNvSpPr>
          <p:nvPr>
            <p:ph type="title"/>
          </p:nvPr>
        </p:nvSpPr>
        <p:spPr/>
        <p:txBody>
          <a:bodyPr/>
          <a:lstStyle/>
          <a:p>
            <a:r>
              <a:rPr lang="en-US" dirty="0"/>
              <a:t>Is next word prediction sufficient?</a:t>
            </a:r>
            <a:endParaRPr lang="nl-BE" dirty="0"/>
          </a:p>
        </p:txBody>
      </p:sp>
      <p:sp>
        <p:nvSpPr>
          <p:cNvPr id="4" name="TextBox 3">
            <a:extLst>
              <a:ext uri="{FF2B5EF4-FFF2-40B4-BE49-F238E27FC236}">
                <a16:creationId xmlns:a16="http://schemas.microsoft.com/office/drawing/2014/main" id="{A57DC6BE-92D0-54A6-B820-CFE70A66A3AF}"/>
              </a:ext>
            </a:extLst>
          </p:cNvPr>
          <p:cNvSpPr txBox="1"/>
          <p:nvPr/>
        </p:nvSpPr>
        <p:spPr>
          <a:xfrm>
            <a:off x="381574" y="1821785"/>
            <a:ext cx="4724400" cy="400110"/>
          </a:xfrm>
          <a:prstGeom prst="rect">
            <a:avLst/>
          </a:prstGeom>
          <a:noFill/>
        </p:spPr>
        <p:txBody>
          <a:bodyPr wrap="square" rtlCol="0">
            <a:spAutoFit/>
          </a:bodyPr>
          <a:lstStyle/>
          <a:p>
            <a:r>
              <a:rPr lang="en-US" sz="2000" dirty="0"/>
              <a:t>A question that puzzles a lot of people!</a:t>
            </a:r>
            <a:endParaRPr lang="nl-BE" sz="2000" dirty="0"/>
          </a:p>
        </p:txBody>
      </p:sp>
      <p:pic>
        <p:nvPicPr>
          <p:cNvPr id="1026" name="Picture 2" descr="Δεν υπάρχει διαθέσιμη περιγραφή.">
            <a:extLst>
              <a:ext uri="{FF2B5EF4-FFF2-40B4-BE49-F238E27FC236}">
                <a16:creationId xmlns:a16="http://schemas.microsoft.com/office/drawing/2014/main" id="{2A2DADAB-B323-ACC3-715F-B7BB360793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6904" y="1821785"/>
            <a:ext cx="4381016" cy="430515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4BA3839-EC80-9267-1ECE-E6902E976B20}"/>
              </a:ext>
            </a:extLst>
          </p:cNvPr>
          <p:cNvSpPr txBox="1"/>
          <p:nvPr/>
        </p:nvSpPr>
        <p:spPr>
          <a:xfrm>
            <a:off x="243840" y="2755871"/>
            <a:ext cx="6207760" cy="2585323"/>
          </a:xfrm>
          <a:prstGeom prst="rect">
            <a:avLst/>
          </a:prstGeom>
          <a:noFill/>
        </p:spPr>
        <p:txBody>
          <a:bodyPr wrap="square" rtlCol="0">
            <a:spAutoFit/>
          </a:bodyPr>
          <a:lstStyle/>
          <a:p>
            <a:pPr marL="285750" indent="-285750">
              <a:buFont typeface="Arial" panose="020B0604020202020204" pitchFamily="34" charset="0"/>
              <a:buChar char="•"/>
            </a:pPr>
            <a:r>
              <a:rPr lang="en-US" dirty="0"/>
              <a:t>“LLMs learn a representation of the world we live in”, Ilya </a:t>
            </a:r>
            <a:r>
              <a:rPr lang="en-US" dirty="0" err="1"/>
              <a:t>Sutskever</a:t>
            </a:r>
            <a:r>
              <a:rPr lang="en-US" dirty="0"/>
              <a:t>, </a:t>
            </a:r>
            <a:r>
              <a:rPr lang="en-US" dirty="0" err="1"/>
              <a:t>OpenAI</a:t>
            </a:r>
            <a:r>
              <a:rPr lang="en-US" dirty="0"/>
              <a:t> Chief Research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 </a:t>
            </a:r>
            <a:r>
              <a:rPr lang="en-US" dirty="0" err="1"/>
              <a:t>dissagre</a:t>
            </a:r>
            <a:r>
              <a:rPr lang="en-US" dirty="0"/>
              <a:t>, but in order to predict the next word, your parameters have to learn a lot of information prior to the word. </a:t>
            </a:r>
          </a:p>
          <a:p>
            <a:endParaRPr lang="en-US" dirty="0"/>
          </a:p>
          <a:p>
            <a:pPr marL="285750" indent="-285750">
              <a:buFont typeface="Arial" panose="020B0604020202020204" pitchFamily="34" charset="0"/>
              <a:buChar char="•"/>
            </a:pPr>
            <a:r>
              <a:rPr lang="en-US" dirty="0"/>
              <a:t>More formally: A compression of a sample of documents describing parts of the world in their parameters.</a:t>
            </a:r>
          </a:p>
        </p:txBody>
      </p:sp>
      <p:sp>
        <p:nvSpPr>
          <p:cNvPr id="8" name="TextBox 7">
            <a:extLst>
              <a:ext uri="{FF2B5EF4-FFF2-40B4-BE49-F238E27FC236}">
                <a16:creationId xmlns:a16="http://schemas.microsoft.com/office/drawing/2014/main" id="{6DCAD975-E500-887E-1CEF-C7BF51E1A945}"/>
              </a:ext>
            </a:extLst>
          </p:cNvPr>
          <p:cNvSpPr txBox="1"/>
          <p:nvPr/>
        </p:nvSpPr>
        <p:spPr>
          <a:xfrm>
            <a:off x="152400" y="6473426"/>
            <a:ext cx="6664960" cy="276999"/>
          </a:xfrm>
          <a:prstGeom prst="rect">
            <a:avLst/>
          </a:prstGeom>
          <a:noFill/>
        </p:spPr>
        <p:txBody>
          <a:bodyPr wrap="square" rtlCol="0">
            <a:spAutoFit/>
          </a:bodyPr>
          <a:lstStyle/>
          <a:p>
            <a:r>
              <a:rPr lang="nl-BE" sz="1200"/>
              <a:t>https://www.youtube.com/watch?v=Yf1o0TQzry8</a:t>
            </a:r>
            <a:endParaRPr lang="nl-BE" sz="1200" dirty="0"/>
          </a:p>
        </p:txBody>
      </p:sp>
    </p:spTree>
    <p:extLst>
      <p:ext uri="{BB962C8B-B14F-4D97-AF65-F5344CB8AC3E}">
        <p14:creationId xmlns:p14="http://schemas.microsoft.com/office/powerpoint/2010/main" val="3878816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BE5D-1A5A-F40E-E32D-0FFBCEA27EAA}"/>
              </a:ext>
            </a:extLst>
          </p:cNvPr>
          <p:cNvSpPr>
            <a:spLocks noGrp="1"/>
          </p:cNvSpPr>
          <p:nvPr>
            <p:ph type="title"/>
          </p:nvPr>
        </p:nvSpPr>
        <p:spPr/>
        <p:txBody>
          <a:bodyPr/>
          <a:lstStyle/>
          <a:p>
            <a:r>
              <a:rPr lang="en-US" dirty="0"/>
              <a:t>How do they work?</a:t>
            </a:r>
            <a:endParaRPr lang="nl-BE" dirty="0"/>
          </a:p>
        </p:txBody>
      </p:sp>
      <p:pic>
        <p:nvPicPr>
          <p:cNvPr id="7" name="Picture 6">
            <a:extLst>
              <a:ext uri="{FF2B5EF4-FFF2-40B4-BE49-F238E27FC236}">
                <a16:creationId xmlns:a16="http://schemas.microsoft.com/office/drawing/2014/main" id="{795C6A2B-1AF8-295D-26D0-E2F5B5022799}"/>
              </a:ext>
            </a:extLst>
          </p:cNvPr>
          <p:cNvPicPr>
            <a:picLocks noChangeAspect="1"/>
          </p:cNvPicPr>
          <p:nvPr/>
        </p:nvPicPr>
        <p:blipFill rotWithShape="1">
          <a:blip r:embed="rId2"/>
          <a:srcRect l="14600" r="12730"/>
          <a:stretch/>
        </p:blipFill>
        <p:spPr>
          <a:xfrm>
            <a:off x="0" y="1916376"/>
            <a:ext cx="2367280" cy="3595417"/>
          </a:xfrm>
          <a:prstGeom prst="rect">
            <a:avLst/>
          </a:prstGeom>
        </p:spPr>
      </p:pic>
      <p:pic>
        <p:nvPicPr>
          <p:cNvPr id="9" name="Picture 8">
            <a:extLst>
              <a:ext uri="{FF2B5EF4-FFF2-40B4-BE49-F238E27FC236}">
                <a16:creationId xmlns:a16="http://schemas.microsoft.com/office/drawing/2014/main" id="{E0058D72-ED03-1B08-E71D-689922A4E258}"/>
              </a:ext>
            </a:extLst>
          </p:cNvPr>
          <p:cNvPicPr>
            <a:picLocks noChangeAspect="1"/>
          </p:cNvPicPr>
          <p:nvPr/>
        </p:nvPicPr>
        <p:blipFill>
          <a:blip r:embed="rId3"/>
          <a:stretch>
            <a:fillRect/>
          </a:stretch>
        </p:blipFill>
        <p:spPr>
          <a:xfrm>
            <a:off x="2311081" y="2352788"/>
            <a:ext cx="3658111" cy="2924583"/>
          </a:xfrm>
          <a:prstGeom prst="rect">
            <a:avLst/>
          </a:prstGeom>
        </p:spPr>
      </p:pic>
      <p:sp>
        <p:nvSpPr>
          <p:cNvPr id="10" name="TextBox 9">
            <a:extLst>
              <a:ext uri="{FF2B5EF4-FFF2-40B4-BE49-F238E27FC236}">
                <a16:creationId xmlns:a16="http://schemas.microsoft.com/office/drawing/2014/main" id="{3AE509CC-8CC3-ABF5-304D-F989DE4105A2}"/>
              </a:ext>
            </a:extLst>
          </p:cNvPr>
          <p:cNvSpPr txBox="1"/>
          <p:nvPr/>
        </p:nvSpPr>
        <p:spPr>
          <a:xfrm>
            <a:off x="381574" y="6390640"/>
            <a:ext cx="6557706" cy="261610"/>
          </a:xfrm>
          <a:prstGeom prst="rect">
            <a:avLst/>
          </a:prstGeom>
          <a:noFill/>
        </p:spPr>
        <p:txBody>
          <a:bodyPr wrap="square" rtlCol="0">
            <a:spAutoFit/>
          </a:bodyPr>
          <a:lstStyle/>
          <a:p>
            <a:r>
              <a:rPr lang="nl-BE" sz="1100" dirty="0"/>
              <a:t>https://www.youtube.com/watch?v=zjkBMFhNj_g&amp;t=744s</a:t>
            </a:r>
          </a:p>
        </p:txBody>
      </p:sp>
      <p:sp>
        <p:nvSpPr>
          <p:cNvPr id="11" name="TextBox 10">
            <a:extLst>
              <a:ext uri="{FF2B5EF4-FFF2-40B4-BE49-F238E27FC236}">
                <a16:creationId xmlns:a16="http://schemas.microsoft.com/office/drawing/2014/main" id="{49CB7DF3-2DEF-95A5-45DB-DEC69A435D17}"/>
              </a:ext>
            </a:extLst>
          </p:cNvPr>
          <p:cNvSpPr txBox="1"/>
          <p:nvPr/>
        </p:nvSpPr>
        <p:spPr>
          <a:xfrm>
            <a:off x="6096000" y="1725748"/>
            <a:ext cx="6096000" cy="2308324"/>
          </a:xfrm>
          <a:prstGeom prst="rect">
            <a:avLst/>
          </a:prstGeom>
          <a:noFill/>
        </p:spPr>
        <p:txBody>
          <a:bodyPr wrap="square" rtlCol="0">
            <a:spAutoFit/>
          </a:bodyPr>
          <a:lstStyle/>
          <a:p>
            <a:r>
              <a:rPr lang="en-US" dirty="0"/>
              <a:t>To be honest, no one knows!!</a:t>
            </a:r>
          </a:p>
          <a:p>
            <a:endParaRPr lang="en-US" dirty="0"/>
          </a:p>
          <a:p>
            <a:pPr marL="285750" indent="-285750">
              <a:buFont typeface="Arial" panose="020B0604020202020204" pitchFamily="34" charset="0"/>
              <a:buChar char="•"/>
            </a:pPr>
            <a:r>
              <a:rPr lang="en-US" dirty="0"/>
              <a:t>People are working on it</a:t>
            </a:r>
          </a:p>
          <a:p>
            <a:pPr marL="285750" indent="-285750">
              <a:buFont typeface="Arial" panose="020B0604020202020204" pitchFamily="34" charset="0"/>
              <a:buChar char="•"/>
            </a:pPr>
            <a:r>
              <a:rPr lang="nl-BE" dirty="0" err="1"/>
              <a:t>Billions</a:t>
            </a:r>
            <a:r>
              <a:rPr lang="nl-BE" dirty="0"/>
              <a:t> of parameters </a:t>
            </a:r>
            <a:r>
              <a:rPr lang="nl-BE" dirty="0" err="1"/>
              <a:t>collaborate</a:t>
            </a:r>
            <a:r>
              <a:rPr lang="nl-BE" dirty="0"/>
              <a:t> </a:t>
            </a:r>
            <a:r>
              <a:rPr lang="nl-BE" dirty="0" err="1"/>
              <a:t>to</a:t>
            </a:r>
            <a:r>
              <a:rPr lang="nl-BE" dirty="0"/>
              <a:t> make a </a:t>
            </a:r>
            <a:r>
              <a:rPr lang="nl-BE" dirty="0" err="1"/>
              <a:t>prediction</a:t>
            </a:r>
            <a:endParaRPr lang="nl-BE" dirty="0"/>
          </a:p>
          <a:p>
            <a:pPr marL="285750" indent="-285750">
              <a:buFont typeface="Arial" panose="020B0604020202020204" pitchFamily="34" charset="0"/>
              <a:buChar char="•"/>
            </a:pPr>
            <a:r>
              <a:rPr lang="nl-BE" dirty="0"/>
              <a:t>We </a:t>
            </a:r>
            <a:r>
              <a:rPr lang="nl-BE" dirty="0" err="1"/>
              <a:t>know</a:t>
            </a:r>
            <a:r>
              <a:rPr lang="nl-BE" dirty="0"/>
              <a:t> </a:t>
            </a:r>
            <a:r>
              <a:rPr lang="nl-BE" dirty="0" err="1"/>
              <a:t>how</a:t>
            </a:r>
            <a:r>
              <a:rPr lang="nl-BE" dirty="0"/>
              <a:t> </a:t>
            </a:r>
            <a:r>
              <a:rPr lang="nl-BE" dirty="0" err="1"/>
              <a:t>to</a:t>
            </a:r>
            <a:r>
              <a:rPr lang="nl-BE" dirty="0"/>
              <a:t> </a:t>
            </a:r>
            <a:r>
              <a:rPr lang="nl-BE" dirty="0" err="1"/>
              <a:t>adjust</a:t>
            </a:r>
            <a:r>
              <a:rPr lang="nl-BE" dirty="0"/>
              <a:t> </a:t>
            </a:r>
            <a:r>
              <a:rPr lang="nl-BE" dirty="0" err="1"/>
              <a:t>them</a:t>
            </a:r>
            <a:r>
              <a:rPr lang="nl-BE" dirty="0"/>
              <a:t> </a:t>
            </a:r>
            <a:r>
              <a:rPr lang="nl-BE" dirty="0" err="1"/>
              <a:t>to</a:t>
            </a:r>
            <a:r>
              <a:rPr lang="nl-BE" dirty="0"/>
              <a:t> make </a:t>
            </a:r>
            <a:r>
              <a:rPr lang="nl-BE" dirty="0" err="1"/>
              <a:t>it</a:t>
            </a:r>
            <a:r>
              <a:rPr lang="nl-BE" dirty="0"/>
              <a:t> </a:t>
            </a:r>
            <a:r>
              <a:rPr lang="nl-BE" dirty="0" err="1"/>
              <a:t>better</a:t>
            </a:r>
            <a:r>
              <a:rPr lang="nl-BE" dirty="0"/>
              <a:t> in </a:t>
            </a:r>
            <a:r>
              <a:rPr lang="nl-BE" dirty="0" err="1"/>
              <a:t>predictions</a:t>
            </a:r>
            <a:endParaRPr lang="nl-BE" dirty="0"/>
          </a:p>
          <a:p>
            <a:pPr marL="285750" indent="-285750">
              <a:buFont typeface="Arial" panose="020B0604020202020204" pitchFamily="34" charset="0"/>
              <a:buChar char="•"/>
            </a:pPr>
            <a:r>
              <a:rPr lang="nl-BE" dirty="0" err="1"/>
              <a:t>Currently</a:t>
            </a:r>
            <a:r>
              <a:rPr lang="nl-BE" dirty="0"/>
              <a:t> </a:t>
            </a:r>
            <a:r>
              <a:rPr lang="nl-BE" dirty="0" err="1"/>
              <a:t>very</a:t>
            </a:r>
            <a:r>
              <a:rPr lang="nl-BE" dirty="0"/>
              <a:t> hard </a:t>
            </a:r>
            <a:r>
              <a:rPr lang="nl-BE" dirty="0" err="1"/>
              <a:t>to</a:t>
            </a:r>
            <a:r>
              <a:rPr lang="nl-BE" dirty="0"/>
              <a:t> </a:t>
            </a:r>
            <a:r>
              <a:rPr lang="nl-BE" dirty="0" err="1"/>
              <a:t>find</a:t>
            </a:r>
            <a:r>
              <a:rPr lang="nl-BE" dirty="0"/>
              <a:t> </a:t>
            </a:r>
            <a:r>
              <a:rPr lang="nl-BE" dirty="0" err="1"/>
              <a:t>how</a:t>
            </a:r>
            <a:r>
              <a:rPr lang="nl-BE" dirty="0"/>
              <a:t> parameters </a:t>
            </a:r>
            <a:r>
              <a:rPr lang="nl-BE" dirty="0" err="1"/>
              <a:t>colaborate</a:t>
            </a:r>
            <a:r>
              <a:rPr lang="nl-BE" dirty="0"/>
              <a:t> </a:t>
            </a:r>
            <a:r>
              <a:rPr lang="nl-BE" dirty="0" err="1"/>
              <a:t>work</a:t>
            </a:r>
            <a:r>
              <a:rPr lang="nl-BE" dirty="0"/>
              <a:t> </a:t>
            </a:r>
            <a:r>
              <a:rPr lang="nl-BE" dirty="0" err="1"/>
              <a:t>with</a:t>
            </a:r>
            <a:r>
              <a:rPr lang="nl-BE" dirty="0"/>
              <a:t> </a:t>
            </a:r>
            <a:r>
              <a:rPr lang="nl-BE" dirty="0" err="1"/>
              <a:t>each</a:t>
            </a:r>
            <a:r>
              <a:rPr lang="nl-BE" dirty="0"/>
              <a:t> </a:t>
            </a:r>
            <a:r>
              <a:rPr lang="nl-BE" dirty="0" err="1"/>
              <a:t>other</a:t>
            </a:r>
            <a:r>
              <a:rPr lang="nl-BE" dirty="0"/>
              <a:t>.</a:t>
            </a:r>
            <a:endParaRPr lang="en-US" dirty="0"/>
          </a:p>
        </p:txBody>
      </p:sp>
      <p:sp>
        <p:nvSpPr>
          <p:cNvPr id="12" name="TextBox 11">
            <a:extLst>
              <a:ext uri="{FF2B5EF4-FFF2-40B4-BE49-F238E27FC236}">
                <a16:creationId xmlns:a16="http://schemas.microsoft.com/office/drawing/2014/main" id="{AEC60E52-0055-60A0-416A-253B4FC678C0}"/>
              </a:ext>
            </a:extLst>
          </p:cNvPr>
          <p:cNvSpPr txBox="1"/>
          <p:nvPr/>
        </p:nvSpPr>
        <p:spPr>
          <a:xfrm>
            <a:off x="5969192" y="4449011"/>
            <a:ext cx="3658110" cy="923330"/>
          </a:xfrm>
          <a:prstGeom prst="rect">
            <a:avLst/>
          </a:prstGeom>
          <a:noFill/>
        </p:spPr>
        <p:txBody>
          <a:bodyPr wrap="square" rtlCol="0">
            <a:spAutoFit/>
          </a:bodyPr>
          <a:lstStyle/>
          <a:p>
            <a:r>
              <a:rPr lang="en-US" dirty="0"/>
              <a:t>They build a knowledge database,</a:t>
            </a:r>
          </a:p>
          <a:p>
            <a:r>
              <a:rPr lang="en-US" dirty="0"/>
              <a:t>but in a kind of weird and imperfect way.</a:t>
            </a:r>
            <a:endParaRPr lang="nl-BE" dirty="0"/>
          </a:p>
        </p:txBody>
      </p:sp>
      <p:pic>
        <p:nvPicPr>
          <p:cNvPr id="14" name="Picture 13">
            <a:extLst>
              <a:ext uri="{FF2B5EF4-FFF2-40B4-BE49-F238E27FC236}">
                <a16:creationId xmlns:a16="http://schemas.microsoft.com/office/drawing/2014/main" id="{CAD8C5C3-1118-F81C-17E0-21F0477048A0}"/>
              </a:ext>
            </a:extLst>
          </p:cNvPr>
          <p:cNvPicPr>
            <a:picLocks noChangeAspect="1"/>
          </p:cNvPicPr>
          <p:nvPr/>
        </p:nvPicPr>
        <p:blipFill>
          <a:blip r:embed="rId4"/>
          <a:stretch>
            <a:fillRect/>
          </a:stretch>
        </p:blipFill>
        <p:spPr>
          <a:xfrm>
            <a:off x="9496049" y="4172385"/>
            <a:ext cx="2695951" cy="1476581"/>
          </a:xfrm>
          <a:prstGeom prst="rect">
            <a:avLst/>
          </a:prstGeom>
        </p:spPr>
      </p:pic>
    </p:spTree>
    <p:extLst>
      <p:ext uri="{BB962C8B-B14F-4D97-AF65-F5344CB8AC3E}">
        <p14:creationId xmlns:p14="http://schemas.microsoft.com/office/powerpoint/2010/main" val="3080767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4B834-7C79-7505-3875-D9BC3A411B42}"/>
              </a:ext>
            </a:extLst>
          </p:cNvPr>
          <p:cNvSpPr>
            <a:spLocks noGrp="1"/>
          </p:cNvSpPr>
          <p:nvPr>
            <p:ph type="title"/>
          </p:nvPr>
        </p:nvSpPr>
        <p:spPr/>
        <p:txBody>
          <a:bodyPr/>
          <a:lstStyle/>
          <a:p>
            <a:r>
              <a:rPr lang="en-US" dirty="0" err="1"/>
              <a:t>Whats</a:t>
            </a:r>
            <a:r>
              <a:rPr lang="en-US" dirty="0"/>
              <a:t> after pretraining?</a:t>
            </a:r>
            <a:endParaRPr lang="nl-BE" dirty="0"/>
          </a:p>
        </p:txBody>
      </p:sp>
      <p:sp>
        <p:nvSpPr>
          <p:cNvPr id="5" name="TextBox 4">
            <a:extLst>
              <a:ext uri="{FF2B5EF4-FFF2-40B4-BE49-F238E27FC236}">
                <a16:creationId xmlns:a16="http://schemas.microsoft.com/office/drawing/2014/main" id="{9F748A75-EE2E-8D87-C162-3BB543E4076E}"/>
              </a:ext>
            </a:extLst>
          </p:cNvPr>
          <p:cNvSpPr txBox="1"/>
          <p:nvPr/>
        </p:nvSpPr>
        <p:spPr>
          <a:xfrm>
            <a:off x="73369" y="1564316"/>
            <a:ext cx="3850640" cy="923330"/>
          </a:xfrm>
          <a:prstGeom prst="rect">
            <a:avLst/>
          </a:prstGeom>
          <a:noFill/>
        </p:spPr>
        <p:txBody>
          <a:bodyPr wrap="square" rtlCol="0">
            <a:spAutoFit/>
          </a:bodyPr>
          <a:lstStyle/>
          <a:p>
            <a:pPr algn="ctr"/>
            <a:r>
              <a:rPr lang="en-US" dirty="0"/>
              <a:t>Pretraining (stage 1) </a:t>
            </a:r>
          </a:p>
          <a:p>
            <a:r>
              <a:rPr lang="en-US" dirty="0"/>
              <a:t>The model “</a:t>
            </a:r>
            <a:r>
              <a:rPr lang="en-US" dirty="0" err="1"/>
              <a:t>mimicks</a:t>
            </a:r>
            <a:r>
              <a:rPr lang="en-US" dirty="0"/>
              <a:t>” the format it was trained on</a:t>
            </a:r>
            <a:endParaRPr lang="nl-BE" dirty="0"/>
          </a:p>
        </p:txBody>
      </p:sp>
      <p:pic>
        <p:nvPicPr>
          <p:cNvPr id="9" name="Picture 8">
            <a:extLst>
              <a:ext uri="{FF2B5EF4-FFF2-40B4-BE49-F238E27FC236}">
                <a16:creationId xmlns:a16="http://schemas.microsoft.com/office/drawing/2014/main" id="{632E326F-1B4F-211A-86D8-2CF39454568C}"/>
              </a:ext>
            </a:extLst>
          </p:cNvPr>
          <p:cNvPicPr>
            <a:picLocks noChangeAspect="1"/>
          </p:cNvPicPr>
          <p:nvPr/>
        </p:nvPicPr>
        <p:blipFill>
          <a:blip r:embed="rId3"/>
          <a:stretch>
            <a:fillRect/>
          </a:stretch>
        </p:blipFill>
        <p:spPr>
          <a:xfrm>
            <a:off x="73369" y="2487646"/>
            <a:ext cx="3444241" cy="3432799"/>
          </a:xfrm>
          <a:prstGeom prst="rect">
            <a:avLst/>
          </a:prstGeom>
        </p:spPr>
      </p:pic>
      <p:sp>
        <p:nvSpPr>
          <p:cNvPr id="10" name="TextBox 9">
            <a:extLst>
              <a:ext uri="{FF2B5EF4-FFF2-40B4-BE49-F238E27FC236}">
                <a16:creationId xmlns:a16="http://schemas.microsoft.com/office/drawing/2014/main" id="{01510BC6-ACF6-87DA-3970-F1F8A23FAD65}"/>
              </a:ext>
            </a:extLst>
          </p:cNvPr>
          <p:cNvSpPr txBox="1"/>
          <p:nvPr/>
        </p:nvSpPr>
        <p:spPr>
          <a:xfrm>
            <a:off x="0" y="5975342"/>
            <a:ext cx="3744534" cy="307777"/>
          </a:xfrm>
          <a:prstGeom prst="rect">
            <a:avLst/>
          </a:prstGeom>
          <a:noFill/>
        </p:spPr>
        <p:txBody>
          <a:bodyPr wrap="square" rtlCol="0">
            <a:spAutoFit/>
          </a:bodyPr>
          <a:lstStyle/>
          <a:p>
            <a:r>
              <a:rPr lang="en-US" sz="1400" dirty="0"/>
              <a:t>A Wikipedia-like output of a pretrained only LLM</a:t>
            </a:r>
            <a:endParaRPr lang="nl-BE" sz="1400" dirty="0"/>
          </a:p>
        </p:txBody>
      </p:sp>
      <p:sp>
        <p:nvSpPr>
          <p:cNvPr id="11" name="TextBox 10">
            <a:extLst>
              <a:ext uri="{FF2B5EF4-FFF2-40B4-BE49-F238E27FC236}">
                <a16:creationId xmlns:a16="http://schemas.microsoft.com/office/drawing/2014/main" id="{393D1D16-877F-365E-48D5-E1B38F661FAC}"/>
              </a:ext>
            </a:extLst>
          </p:cNvPr>
          <p:cNvSpPr txBox="1"/>
          <p:nvPr/>
        </p:nvSpPr>
        <p:spPr>
          <a:xfrm>
            <a:off x="3615281" y="2542543"/>
            <a:ext cx="4048186" cy="1754326"/>
          </a:xfrm>
          <a:prstGeom prst="rect">
            <a:avLst/>
          </a:prstGeom>
          <a:noFill/>
        </p:spPr>
        <p:txBody>
          <a:bodyPr wrap="square" rtlCol="0">
            <a:spAutoFit/>
          </a:bodyPr>
          <a:lstStyle/>
          <a:p>
            <a:pPr algn="ctr"/>
            <a:r>
              <a:rPr lang="en-US" dirty="0"/>
              <a:t>But this not helpful.</a:t>
            </a:r>
          </a:p>
          <a:p>
            <a:pPr algn="ctr"/>
            <a:endParaRPr lang="en-US" dirty="0"/>
          </a:p>
          <a:p>
            <a:pPr marL="285750" indent="-285750">
              <a:buFont typeface="Arial" panose="020B0604020202020204" pitchFamily="34" charset="0"/>
              <a:buChar char="•"/>
            </a:pPr>
            <a:r>
              <a:rPr lang="en-US" dirty="0"/>
              <a:t>We don’t want a document generator</a:t>
            </a:r>
          </a:p>
          <a:p>
            <a:pPr marL="285750" indent="-285750">
              <a:buFont typeface="Arial" panose="020B0604020202020204" pitchFamily="34" charset="0"/>
              <a:buChar char="•"/>
            </a:pPr>
            <a:r>
              <a:rPr lang="en-US" dirty="0"/>
              <a:t>We want an assistant to interact with</a:t>
            </a:r>
          </a:p>
          <a:p>
            <a:pPr marL="285750" indent="-285750">
              <a:buFont typeface="Arial" panose="020B0604020202020204" pitchFamily="34" charset="0"/>
              <a:buChar char="•"/>
            </a:pPr>
            <a:r>
              <a:rPr lang="en-US" dirty="0"/>
              <a:t>We want to give questions and get answers</a:t>
            </a:r>
            <a:endParaRPr lang="nl-BE" dirty="0"/>
          </a:p>
        </p:txBody>
      </p:sp>
      <p:pic>
        <p:nvPicPr>
          <p:cNvPr id="13" name="Picture 12">
            <a:extLst>
              <a:ext uri="{FF2B5EF4-FFF2-40B4-BE49-F238E27FC236}">
                <a16:creationId xmlns:a16="http://schemas.microsoft.com/office/drawing/2014/main" id="{6575C2E8-4A51-D6DB-BDE3-1DC7D1F7A56D}"/>
              </a:ext>
            </a:extLst>
          </p:cNvPr>
          <p:cNvPicPr>
            <a:picLocks noChangeAspect="1"/>
          </p:cNvPicPr>
          <p:nvPr/>
        </p:nvPicPr>
        <p:blipFill>
          <a:blip r:embed="rId4"/>
          <a:stretch>
            <a:fillRect/>
          </a:stretch>
        </p:blipFill>
        <p:spPr>
          <a:xfrm>
            <a:off x="7830268" y="2436200"/>
            <a:ext cx="3639058" cy="3353268"/>
          </a:xfrm>
          <a:prstGeom prst="rect">
            <a:avLst/>
          </a:prstGeom>
        </p:spPr>
      </p:pic>
      <p:sp>
        <p:nvSpPr>
          <p:cNvPr id="14" name="Arrow: Right 13">
            <a:extLst>
              <a:ext uri="{FF2B5EF4-FFF2-40B4-BE49-F238E27FC236}">
                <a16:creationId xmlns:a16="http://schemas.microsoft.com/office/drawing/2014/main" id="{D8F304B1-54ED-771C-7CC4-814D199345D8}"/>
              </a:ext>
            </a:extLst>
          </p:cNvPr>
          <p:cNvSpPr/>
          <p:nvPr/>
        </p:nvSpPr>
        <p:spPr>
          <a:xfrm>
            <a:off x="5069840" y="4296869"/>
            <a:ext cx="1026160" cy="508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TextBox 14">
            <a:extLst>
              <a:ext uri="{FF2B5EF4-FFF2-40B4-BE49-F238E27FC236}">
                <a16:creationId xmlns:a16="http://schemas.microsoft.com/office/drawing/2014/main" id="{47172D15-B0A3-9938-53AA-41EA0AC7C00F}"/>
              </a:ext>
            </a:extLst>
          </p:cNvPr>
          <p:cNvSpPr txBox="1"/>
          <p:nvPr/>
        </p:nvSpPr>
        <p:spPr>
          <a:xfrm>
            <a:off x="7830268" y="788217"/>
            <a:ext cx="3850640" cy="1754326"/>
          </a:xfrm>
          <a:prstGeom prst="rect">
            <a:avLst/>
          </a:prstGeom>
          <a:noFill/>
        </p:spPr>
        <p:txBody>
          <a:bodyPr wrap="square" rtlCol="0">
            <a:spAutoFit/>
          </a:bodyPr>
          <a:lstStyle/>
          <a:p>
            <a:pPr algn="ctr"/>
            <a:r>
              <a:rPr lang="en-US" dirty="0"/>
              <a:t>Fine-tuning</a:t>
            </a:r>
          </a:p>
          <a:p>
            <a:pPr marL="285750" indent="-285750">
              <a:buFontTx/>
              <a:buChar char="-"/>
            </a:pPr>
            <a:r>
              <a:rPr lang="en-US" dirty="0"/>
              <a:t>Keep the same training process</a:t>
            </a:r>
          </a:p>
          <a:p>
            <a:pPr marL="285750" indent="-285750">
              <a:buFontTx/>
              <a:buChar char="-"/>
            </a:pPr>
            <a:r>
              <a:rPr lang="en-US" dirty="0"/>
              <a:t>Swap the training set &amp; continue training</a:t>
            </a:r>
          </a:p>
          <a:p>
            <a:pPr marL="285750" indent="-285750">
              <a:buFontTx/>
              <a:buChar char="-"/>
            </a:pPr>
            <a:r>
              <a:rPr lang="en-US" dirty="0"/>
              <a:t>Manually assemble question-answer documents</a:t>
            </a:r>
            <a:endParaRPr lang="nl-BE" dirty="0"/>
          </a:p>
        </p:txBody>
      </p:sp>
      <p:sp>
        <p:nvSpPr>
          <p:cNvPr id="16" name="TextBox 15">
            <a:extLst>
              <a:ext uri="{FF2B5EF4-FFF2-40B4-BE49-F238E27FC236}">
                <a16:creationId xmlns:a16="http://schemas.microsoft.com/office/drawing/2014/main" id="{4D127165-B431-EA30-46EF-58845FF5AD8B}"/>
              </a:ext>
            </a:extLst>
          </p:cNvPr>
          <p:cNvSpPr txBox="1"/>
          <p:nvPr/>
        </p:nvSpPr>
        <p:spPr>
          <a:xfrm>
            <a:off x="7830268" y="5821453"/>
            <a:ext cx="3744534" cy="307777"/>
          </a:xfrm>
          <a:prstGeom prst="rect">
            <a:avLst/>
          </a:prstGeom>
          <a:noFill/>
        </p:spPr>
        <p:txBody>
          <a:bodyPr wrap="square" rtlCol="0">
            <a:spAutoFit/>
          </a:bodyPr>
          <a:lstStyle/>
          <a:p>
            <a:r>
              <a:rPr lang="en-US" sz="1400" dirty="0"/>
              <a:t>A question-answer training instance</a:t>
            </a:r>
            <a:endParaRPr lang="nl-BE" sz="1400" dirty="0"/>
          </a:p>
        </p:txBody>
      </p:sp>
    </p:spTree>
    <p:extLst>
      <p:ext uri="{BB962C8B-B14F-4D97-AF65-F5344CB8AC3E}">
        <p14:creationId xmlns:p14="http://schemas.microsoft.com/office/powerpoint/2010/main" val="1354518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AD77D-C3F9-4509-929D-24DD96B5FA5E}"/>
              </a:ext>
            </a:extLst>
          </p:cNvPr>
          <p:cNvSpPr>
            <a:spLocks noGrp="1"/>
          </p:cNvSpPr>
          <p:nvPr>
            <p:ph type="title"/>
          </p:nvPr>
        </p:nvSpPr>
        <p:spPr/>
        <p:txBody>
          <a:bodyPr>
            <a:noAutofit/>
          </a:bodyPr>
          <a:lstStyle/>
          <a:p>
            <a:r>
              <a:rPr lang="en-US" sz="3600" dirty="0"/>
              <a:t>The </a:t>
            </a:r>
            <a:r>
              <a:rPr lang="en-US" sz="3600" dirty="0" err="1"/>
              <a:t>ChatGPT</a:t>
            </a:r>
            <a:r>
              <a:rPr lang="en-US" sz="3600" dirty="0"/>
              <a:t> moment: </a:t>
            </a:r>
            <a:br>
              <a:rPr lang="en-US" sz="3600" dirty="0"/>
            </a:br>
            <a:r>
              <a:rPr lang="en-US" sz="3600" dirty="0"/>
              <a:t>Limitations of fine-tuning</a:t>
            </a:r>
            <a:endParaRPr lang="nl-BE" sz="3600" dirty="0"/>
          </a:p>
        </p:txBody>
      </p:sp>
      <p:sp>
        <p:nvSpPr>
          <p:cNvPr id="4" name="TextBox 3">
            <a:extLst>
              <a:ext uri="{FF2B5EF4-FFF2-40B4-BE49-F238E27FC236}">
                <a16:creationId xmlns:a16="http://schemas.microsoft.com/office/drawing/2014/main" id="{A9BEC6C1-1D4E-B197-7415-8959F8ED80C0}"/>
              </a:ext>
            </a:extLst>
          </p:cNvPr>
          <p:cNvSpPr txBox="1"/>
          <p:nvPr/>
        </p:nvSpPr>
        <p:spPr>
          <a:xfrm>
            <a:off x="78587" y="1391131"/>
            <a:ext cx="3823951" cy="707886"/>
          </a:xfrm>
          <a:prstGeom prst="rect">
            <a:avLst/>
          </a:prstGeom>
          <a:noFill/>
        </p:spPr>
        <p:txBody>
          <a:bodyPr wrap="square" rtlCol="0">
            <a:spAutoFit/>
          </a:bodyPr>
          <a:lstStyle/>
          <a:p>
            <a:r>
              <a:rPr lang="en-US" sz="2000" dirty="0"/>
              <a:t>Fine tuned models were the norm</a:t>
            </a:r>
          </a:p>
          <a:p>
            <a:r>
              <a:rPr lang="en-US" sz="2000" dirty="0"/>
              <a:t>(until summer 2022)</a:t>
            </a:r>
            <a:endParaRPr lang="nl-BE" sz="2000" dirty="0"/>
          </a:p>
        </p:txBody>
      </p:sp>
      <p:pic>
        <p:nvPicPr>
          <p:cNvPr id="6" name="Picture 5">
            <a:extLst>
              <a:ext uri="{FF2B5EF4-FFF2-40B4-BE49-F238E27FC236}">
                <a16:creationId xmlns:a16="http://schemas.microsoft.com/office/drawing/2014/main" id="{70ECE9A2-3F8F-F287-5EBE-FE2C972F5082}"/>
              </a:ext>
            </a:extLst>
          </p:cNvPr>
          <p:cNvPicPr>
            <a:picLocks noChangeAspect="1"/>
          </p:cNvPicPr>
          <p:nvPr/>
        </p:nvPicPr>
        <p:blipFill>
          <a:blip r:embed="rId2"/>
          <a:stretch>
            <a:fillRect/>
          </a:stretch>
        </p:blipFill>
        <p:spPr>
          <a:xfrm>
            <a:off x="176921" y="2101140"/>
            <a:ext cx="3486637" cy="3057952"/>
          </a:xfrm>
          <a:prstGeom prst="rect">
            <a:avLst/>
          </a:prstGeom>
        </p:spPr>
      </p:pic>
      <p:sp>
        <p:nvSpPr>
          <p:cNvPr id="7" name="TextBox 6">
            <a:extLst>
              <a:ext uri="{FF2B5EF4-FFF2-40B4-BE49-F238E27FC236}">
                <a16:creationId xmlns:a16="http://schemas.microsoft.com/office/drawing/2014/main" id="{25DC98C4-06CD-609C-B193-A1DF15ED309A}"/>
              </a:ext>
            </a:extLst>
          </p:cNvPr>
          <p:cNvSpPr txBox="1"/>
          <p:nvPr/>
        </p:nvSpPr>
        <p:spPr>
          <a:xfrm>
            <a:off x="542680" y="5159092"/>
            <a:ext cx="2545960" cy="307777"/>
          </a:xfrm>
          <a:prstGeom prst="rect">
            <a:avLst/>
          </a:prstGeom>
          <a:noFill/>
        </p:spPr>
        <p:txBody>
          <a:bodyPr wrap="square" rtlCol="0">
            <a:spAutoFit/>
          </a:bodyPr>
          <a:lstStyle/>
          <a:p>
            <a:r>
              <a:rPr lang="en-US" sz="1400" dirty="0"/>
              <a:t>Output of a fine tuned model</a:t>
            </a:r>
            <a:endParaRPr lang="nl-BE" sz="1400" dirty="0"/>
          </a:p>
        </p:txBody>
      </p:sp>
      <p:sp>
        <p:nvSpPr>
          <p:cNvPr id="9" name="TextBox 8">
            <a:extLst>
              <a:ext uri="{FF2B5EF4-FFF2-40B4-BE49-F238E27FC236}">
                <a16:creationId xmlns:a16="http://schemas.microsoft.com/office/drawing/2014/main" id="{0A68EC42-9236-6E2E-7273-FD8CF9B340D3}"/>
              </a:ext>
            </a:extLst>
          </p:cNvPr>
          <p:cNvSpPr txBox="1"/>
          <p:nvPr/>
        </p:nvSpPr>
        <p:spPr>
          <a:xfrm>
            <a:off x="5750560" y="1848363"/>
            <a:ext cx="5929240" cy="2308324"/>
          </a:xfrm>
          <a:prstGeom prst="rect">
            <a:avLst/>
          </a:prstGeom>
          <a:noFill/>
        </p:spPr>
        <p:txBody>
          <a:bodyPr wrap="square" rtlCol="0">
            <a:spAutoFit/>
          </a:bodyPr>
          <a:lstStyle/>
          <a:p>
            <a:r>
              <a:rPr lang="en-US" dirty="0"/>
              <a:t>But:</a:t>
            </a:r>
          </a:p>
          <a:p>
            <a:pPr marL="285750" indent="-285750">
              <a:buFont typeface="Arial" panose="020B0604020202020204" pitchFamily="34" charset="0"/>
              <a:buChar char="•"/>
            </a:pPr>
            <a:r>
              <a:rPr lang="en-US" dirty="0"/>
              <a:t>Human labelers are expensive</a:t>
            </a:r>
          </a:p>
          <a:p>
            <a:pPr marL="285750" indent="-285750">
              <a:buFont typeface="Arial" panose="020B0604020202020204" pitchFamily="34" charset="0"/>
              <a:buChar char="•"/>
            </a:pPr>
            <a:r>
              <a:rPr lang="en-US" dirty="0"/>
              <a:t>Thus, scaling and aligning these models is hard</a:t>
            </a:r>
          </a:p>
          <a:p>
            <a:pPr marL="285750" indent="-285750">
              <a:buFont typeface="Arial" panose="020B0604020202020204" pitchFamily="34" charset="0"/>
              <a:buChar char="•"/>
            </a:pPr>
            <a:endParaRPr lang="en-US" dirty="0"/>
          </a:p>
          <a:p>
            <a:r>
              <a:rPr lang="en-US" dirty="0"/>
              <a:t>What if, we use AI to make to build the dataset?</a:t>
            </a:r>
          </a:p>
          <a:p>
            <a:r>
              <a:rPr lang="en-US" dirty="0"/>
              <a:t>And we just evaluate how good it does it?</a:t>
            </a:r>
          </a:p>
          <a:p>
            <a:r>
              <a:rPr lang="en-US" dirty="0">
                <a:solidFill>
                  <a:srgbClr val="FF0000"/>
                </a:solidFill>
              </a:rPr>
              <a:t>After all, compering is “cheaper” and easier  than writing!</a:t>
            </a:r>
          </a:p>
          <a:p>
            <a:pPr marL="285750" indent="-285750">
              <a:buFont typeface="Arial" panose="020B0604020202020204" pitchFamily="34" charset="0"/>
              <a:buChar char="•"/>
            </a:pPr>
            <a:endParaRPr lang="nl-BE" dirty="0"/>
          </a:p>
        </p:txBody>
      </p:sp>
      <p:pic>
        <p:nvPicPr>
          <p:cNvPr id="13" name="Picture 12">
            <a:extLst>
              <a:ext uri="{FF2B5EF4-FFF2-40B4-BE49-F238E27FC236}">
                <a16:creationId xmlns:a16="http://schemas.microsoft.com/office/drawing/2014/main" id="{E902B9DD-9AC9-FE23-DFB0-61BAD3C05BD9}"/>
              </a:ext>
            </a:extLst>
          </p:cNvPr>
          <p:cNvPicPr>
            <a:picLocks noChangeAspect="1"/>
          </p:cNvPicPr>
          <p:nvPr/>
        </p:nvPicPr>
        <p:blipFill>
          <a:blip r:embed="rId3"/>
          <a:stretch>
            <a:fillRect/>
          </a:stretch>
        </p:blipFill>
        <p:spPr>
          <a:xfrm>
            <a:off x="3902538" y="4094966"/>
            <a:ext cx="3878514" cy="1462554"/>
          </a:xfrm>
          <a:prstGeom prst="rect">
            <a:avLst/>
          </a:prstGeom>
        </p:spPr>
      </p:pic>
      <p:pic>
        <p:nvPicPr>
          <p:cNvPr id="15" name="Picture 14">
            <a:extLst>
              <a:ext uri="{FF2B5EF4-FFF2-40B4-BE49-F238E27FC236}">
                <a16:creationId xmlns:a16="http://schemas.microsoft.com/office/drawing/2014/main" id="{344DBE15-2A26-BB80-6A43-429E44F5EF31}"/>
              </a:ext>
            </a:extLst>
          </p:cNvPr>
          <p:cNvPicPr>
            <a:picLocks noChangeAspect="1"/>
          </p:cNvPicPr>
          <p:nvPr/>
        </p:nvPicPr>
        <p:blipFill>
          <a:blip r:embed="rId4"/>
          <a:stretch>
            <a:fillRect/>
          </a:stretch>
        </p:blipFill>
        <p:spPr>
          <a:xfrm>
            <a:off x="7965439" y="4058700"/>
            <a:ext cx="4226888" cy="1498820"/>
          </a:xfrm>
          <a:prstGeom prst="rect">
            <a:avLst/>
          </a:prstGeom>
        </p:spPr>
      </p:pic>
    </p:spTree>
    <p:extLst>
      <p:ext uri="{BB962C8B-B14F-4D97-AF65-F5344CB8AC3E}">
        <p14:creationId xmlns:p14="http://schemas.microsoft.com/office/powerpoint/2010/main" val="301886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56FCD-5A77-E142-5FB5-C1943AA5FBBA}"/>
              </a:ext>
            </a:extLst>
          </p:cNvPr>
          <p:cNvSpPr>
            <a:spLocks noGrp="1"/>
          </p:cNvSpPr>
          <p:nvPr>
            <p:ph type="title"/>
          </p:nvPr>
        </p:nvSpPr>
        <p:spPr/>
        <p:txBody>
          <a:bodyPr>
            <a:noAutofit/>
          </a:bodyPr>
          <a:lstStyle/>
          <a:p>
            <a:r>
              <a:rPr lang="en-US" sz="3600" dirty="0"/>
              <a:t>The </a:t>
            </a:r>
            <a:r>
              <a:rPr lang="en-US" sz="3600" dirty="0" err="1"/>
              <a:t>ChatGPT</a:t>
            </a:r>
            <a:r>
              <a:rPr lang="en-US" sz="3600" dirty="0"/>
              <a:t> moment: </a:t>
            </a:r>
            <a:br>
              <a:rPr lang="en-US" sz="3600" dirty="0"/>
            </a:br>
            <a:r>
              <a:rPr lang="en-US" sz="3600" dirty="0" err="1"/>
              <a:t>Reinforcment</a:t>
            </a:r>
            <a:r>
              <a:rPr lang="en-US" sz="3600" dirty="0"/>
              <a:t> Learning with Human Feedback (RLHF)</a:t>
            </a:r>
            <a:endParaRPr lang="nl-BE" sz="3600" dirty="0"/>
          </a:p>
        </p:txBody>
      </p:sp>
      <p:pic>
        <p:nvPicPr>
          <p:cNvPr id="5" name="Picture 4">
            <a:extLst>
              <a:ext uri="{FF2B5EF4-FFF2-40B4-BE49-F238E27FC236}">
                <a16:creationId xmlns:a16="http://schemas.microsoft.com/office/drawing/2014/main" id="{40D24160-FF8C-C6D6-58EE-CD5C344DBBDE}"/>
              </a:ext>
            </a:extLst>
          </p:cNvPr>
          <p:cNvPicPr>
            <a:picLocks noChangeAspect="1"/>
          </p:cNvPicPr>
          <p:nvPr/>
        </p:nvPicPr>
        <p:blipFill>
          <a:blip r:embed="rId3"/>
          <a:stretch>
            <a:fillRect/>
          </a:stretch>
        </p:blipFill>
        <p:spPr>
          <a:xfrm>
            <a:off x="4480560" y="1287809"/>
            <a:ext cx="6881379" cy="4896605"/>
          </a:xfrm>
          <a:prstGeom prst="rect">
            <a:avLst/>
          </a:prstGeom>
        </p:spPr>
      </p:pic>
      <p:sp>
        <p:nvSpPr>
          <p:cNvPr id="6" name="TextBox 5">
            <a:extLst>
              <a:ext uri="{FF2B5EF4-FFF2-40B4-BE49-F238E27FC236}">
                <a16:creationId xmlns:a16="http://schemas.microsoft.com/office/drawing/2014/main" id="{C3CE9AC9-9CD2-BE1B-2574-4AE93989FDE6}"/>
              </a:ext>
            </a:extLst>
          </p:cNvPr>
          <p:cNvSpPr txBox="1"/>
          <p:nvPr/>
        </p:nvSpPr>
        <p:spPr>
          <a:xfrm>
            <a:off x="182880" y="2933214"/>
            <a:ext cx="4297680" cy="1200329"/>
          </a:xfrm>
          <a:prstGeom prst="rect">
            <a:avLst/>
          </a:prstGeom>
          <a:noFill/>
        </p:spPr>
        <p:txBody>
          <a:bodyPr wrap="square" rtlCol="0">
            <a:spAutoFit/>
          </a:bodyPr>
          <a:lstStyle/>
          <a:p>
            <a:r>
              <a:rPr lang="en-US" dirty="0"/>
              <a:t>RLHF is the last step in training LLMs</a:t>
            </a:r>
          </a:p>
          <a:p>
            <a:endParaRPr lang="en-US" dirty="0"/>
          </a:p>
          <a:p>
            <a:r>
              <a:rPr lang="en-US" dirty="0"/>
              <a:t>It’s the secret component described in [2] that unlocked the potential of LLMs</a:t>
            </a:r>
          </a:p>
        </p:txBody>
      </p:sp>
    </p:spTree>
    <p:extLst>
      <p:ext uri="{BB962C8B-B14F-4D97-AF65-F5344CB8AC3E}">
        <p14:creationId xmlns:p14="http://schemas.microsoft.com/office/powerpoint/2010/main" val="565461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0EBB6-D864-B70D-637B-BEBB7C5DE10C}"/>
              </a:ext>
            </a:extLst>
          </p:cNvPr>
          <p:cNvSpPr>
            <a:spLocks noGrp="1"/>
          </p:cNvSpPr>
          <p:nvPr>
            <p:ph type="title"/>
          </p:nvPr>
        </p:nvSpPr>
        <p:spPr/>
        <p:txBody>
          <a:bodyPr/>
          <a:lstStyle/>
          <a:p>
            <a:r>
              <a:rPr lang="en-US" dirty="0"/>
              <a:t>Summary &amp; Current Status</a:t>
            </a:r>
            <a:endParaRPr lang="nl-BE" dirty="0"/>
          </a:p>
        </p:txBody>
      </p:sp>
      <p:sp>
        <p:nvSpPr>
          <p:cNvPr id="4" name="TextBox 3">
            <a:extLst>
              <a:ext uri="{FF2B5EF4-FFF2-40B4-BE49-F238E27FC236}">
                <a16:creationId xmlns:a16="http://schemas.microsoft.com/office/drawing/2014/main" id="{25A0A5A4-15E5-6E1B-91D8-FC09392645B8}"/>
              </a:ext>
            </a:extLst>
          </p:cNvPr>
          <p:cNvSpPr txBox="1"/>
          <p:nvPr/>
        </p:nvSpPr>
        <p:spPr>
          <a:xfrm>
            <a:off x="264160" y="1287809"/>
            <a:ext cx="8798560" cy="5632311"/>
          </a:xfrm>
          <a:prstGeom prst="rect">
            <a:avLst/>
          </a:prstGeom>
          <a:noFill/>
        </p:spPr>
        <p:txBody>
          <a:bodyPr wrap="square" rtlCol="0">
            <a:spAutoFit/>
          </a:bodyPr>
          <a:lstStyle/>
          <a:p>
            <a:r>
              <a:rPr lang="en-US" dirty="0"/>
              <a:t>An LLM is Transformer – Based method trained on 3 stages</a:t>
            </a:r>
          </a:p>
          <a:p>
            <a:pPr marL="342900" indent="-342900">
              <a:buAutoNum type="arabicPeriod"/>
            </a:pPr>
            <a:r>
              <a:rPr lang="en-US" dirty="0"/>
              <a:t>Pretraining</a:t>
            </a:r>
          </a:p>
          <a:p>
            <a:pPr marL="342900" indent="-342900">
              <a:buAutoNum type="arabicPeriod"/>
            </a:pPr>
            <a:r>
              <a:rPr lang="en-US" dirty="0"/>
              <a:t>Fine-tuning</a:t>
            </a:r>
          </a:p>
          <a:p>
            <a:pPr marL="342900" indent="-342900">
              <a:buAutoNum type="arabicPeriod"/>
            </a:pPr>
            <a:r>
              <a:rPr lang="en-US" dirty="0"/>
              <a:t>RLHF</a:t>
            </a:r>
          </a:p>
          <a:p>
            <a:pPr marL="342900" indent="-342900">
              <a:buAutoNum type="arabicPeriod"/>
            </a:pPr>
            <a:endParaRPr lang="en-US" dirty="0"/>
          </a:p>
          <a:p>
            <a:r>
              <a:rPr lang="en-US" dirty="0"/>
              <a:t>It is understood to compress text with an not-so-well-understood-way on its parameters.</a:t>
            </a:r>
          </a:p>
          <a:p>
            <a:r>
              <a:rPr lang="en-US" dirty="0"/>
              <a:t>We then instruct it to align its behavior on our needs!</a:t>
            </a:r>
          </a:p>
          <a:p>
            <a:endParaRPr lang="en-US" dirty="0"/>
          </a:p>
          <a:p>
            <a:r>
              <a:rPr lang="en-US" dirty="0"/>
              <a:t>What is the current status?</a:t>
            </a:r>
          </a:p>
          <a:p>
            <a:pPr marL="285750" indent="-285750">
              <a:buFont typeface="Arial" panose="020B0604020202020204" pitchFamily="34" charset="0"/>
              <a:buChar char="•"/>
            </a:pPr>
            <a:r>
              <a:rPr lang="en-US" dirty="0"/>
              <a:t>A zoo of models to pick based on your taste</a:t>
            </a:r>
          </a:p>
          <a:p>
            <a:pPr marL="742950" lvl="1" indent="-285750">
              <a:buFont typeface="Arial" panose="020B0604020202020204" pitchFamily="34" charset="0"/>
              <a:buChar char="•"/>
            </a:pPr>
            <a:r>
              <a:rPr lang="en-US" dirty="0"/>
              <a:t>Open/Closed source</a:t>
            </a:r>
          </a:p>
          <a:p>
            <a:pPr marL="742950" lvl="1" indent="-285750">
              <a:buFont typeface="Arial" panose="020B0604020202020204" pitchFamily="34" charset="0"/>
              <a:buChar char="•"/>
            </a:pPr>
            <a:r>
              <a:rPr lang="en-US" dirty="0"/>
              <a:t>Run on Cloud/Laptop/Phone</a:t>
            </a:r>
          </a:p>
          <a:p>
            <a:pPr marL="742950" lvl="1" indent="-285750">
              <a:buFont typeface="Arial" panose="020B0604020202020204" pitchFamily="34" charset="0"/>
              <a:buChar char="•"/>
            </a:pPr>
            <a:r>
              <a:rPr lang="en-US" dirty="0"/>
              <a:t>Cheap/Expensive inference</a:t>
            </a:r>
          </a:p>
          <a:p>
            <a:pPr marL="285750" indent="-285750">
              <a:buFont typeface="Arial" panose="020B0604020202020204" pitchFamily="34" charset="0"/>
              <a:buChar char="•"/>
            </a:pPr>
            <a:r>
              <a:rPr lang="en-US" dirty="0"/>
              <a:t>Access to tools </a:t>
            </a:r>
          </a:p>
          <a:p>
            <a:pPr marL="742950" lvl="1" indent="-285750">
              <a:buFont typeface="Arial" panose="020B0604020202020204" pitchFamily="34" charset="0"/>
              <a:buChar char="•"/>
            </a:pPr>
            <a:r>
              <a:rPr lang="en-US" dirty="0"/>
              <a:t>Coding </a:t>
            </a:r>
          </a:p>
          <a:p>
            <a:pPr marL="742950" lvl="1" indent="-285750">
              <a:buFont typeface="Arial" panose="020B0604020202020204" pitchFamily="34" charset="0"/>
              <a:buChar char="•"/>
            </a:pPr>
            <a:r>
              <a:rPr lang="en-US" dirty="0"/>
              <a:t>Create images</a:t>
            </a:r>
          </a:p>
          <a:p>
            <a:pPr marL="742950" lvl="1" indent="-285750">
              <a:buFont typeface="Arial" panose="020B0604020202020204" pitchFamily="34" charset="0"/>
              <a:buChar char="•"/>
            </a:pPr>
            <a:r>
              <a:rPr lang="en-US" dirty="0"/>
              <a:t>Access the internet</a:t>
            </a:r>
          </a:p>
          <a:p>
            <a:pPr marL="742950" lvl="1" indent="-285750">
              <a:buFont typeface="Arial" panose="020B0604020202020204" pitchFamily="34" charset="0"/>
              <a:buChar char="•"/>
            </a:pPr>
            <a:r>
              <a:rPr lang="en-US" dirty="0"/>
              <a:t>Read the news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nl-BE" dirty="0"/>
          </a:p>
        </p:txBody>
      </p:sp>
      <p:pic>
        <p:nvPicPr>
          <p:cNvPr id="6" name="Picture 5">
            <a:extLst>
              <a:ext uri="{FF2B5EF4-FFF2-40B4-BE49-F238E27FC236}">
                <a16:creationId xmlns:a16="http://schemas.microsoft.com/office/drawing/2014/main" id="{B2A25D29-6248-38E6-33D2-CCB46A917806}"/>
              </a:ext>
            </a:extLst>
          </p:cNvPr>
          <p:cNvPicPr>
            <a:picLocks noChangeAspect="1"/>
          </p:cNvPicPr>
          <p:nvPr/>
        </p:nvPicPr>
        <p:blipFill>
          <a:blip r:embed="rId2"/>
          <a:stretch>
            <a:fillRect/>
          </a:stretch>
        </p:blipFill>
        <p:spPr>
          <a:xfrm>
            <a:off x="5140960" y="3429000"/>
            <a:ext cx="7051040" cy="2816839"/>
          </a:xfrm>
          <a:prstGeom prst="rect">
            <a:avLst/>
          </a:prstGeom>
        </p:spPr>
      </p:pic>
    </p:spTree>
    <p:extLst>
      <p:ext uri="{BB962C8B-B14F-4D97-AF65-F5344CB8AC3E}">
        <p14:creationId xmlns:p14="http://schemas.microsoft.com/office/powerpoint/2010/main" val="3965800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9CCE3-CB20-7025-55D5-AAA64A22D9DC}"/>
              </a:ext>
            </a:extLst>
          </p:cNvPr>
          <p:cNvSpPr>
            <a:spLocks noGrp="1"/>
          </p:cNvSpPr>
          <p:nvPr>
            <p:ph type="ctrTitle"/>
          </p:nvPr>
        </p:nvSpPr>
        <p:spPr>
          <a:xfrm>
            <a:off x="217437" y="3140740"/>
            <a:ext cx="11757125" cy="1330216"/>
          </a:xfrm>
        </p:spPr>
        <p:txBody>
          <a:bodyPr>
            <a:normAutofit/>
          </a:bodyPr>
          <a:lstStyle/>
          <a:p>
            <a:r>
              <a:rPr lang="en-US" dirty="0"/>
              <a:t>Examples from (my) Use Cases</a:t>
            </a:r>
            <a:endParaRPr lang="nl-BE" dirty="0"/>
          </a:p>
        </p:txBody>
      </p:sp>
      <p:grpSp>
        <p:nvGrpSpPr>
          <p:cNvPr id="22" name="Google Shape;2576;p48">
            <a:extLst>
              <a:ext uri="{FF2B5EF4-FFF2-40B4-BE49-F238E27FC236}">
                <a16:creationId xmlns:a16="http://schemas.microsoft.com/office/drawing/2014/main" id="{50AE3F81-3CE5-7F12-4F3F-5F1BC62D6E7C}"/>
              </a:ext>
            </a:extLst>
          </p:cNvPr>
          <p:cNvGrpSpPr/>
          <p:nvPr/>
        </p:nvGrpSpPr>
        <p:grpSpPr>
          <a:xfrm>
            <a:off x="9750488" y="5686005"/>
            <a:ext cx="1847461" cy="802432"/>
            <a:chOff x="-1597345" y="233060"/>
            <a:chExt cx="9980362" cy="3571176"/>
          </a:xfrm>
        </p:grpSpPr>
        <p:sp>
          <p:nvSpPr>
            <p:cNvPr id="23" name="Google Shape;2577;p48">
              <a:extLst>
                <a:ext uri="{FF2B5EF4-FFF2-40B4-BE49-F238E27FC236}">
                  <a16:creationId xmlns:a16="http://schemas.microsoft.com/office/drawing/2014/main" id="{AAE08536-E0B4-9E43-53DC-1333098DC610}"/>
                </a:ext>
              </a:extLst>
            </p:cNvPr>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4" name="Google Shape;2578;p48">
              <a:extLst>
                <a:ext uri="{FF2B5EF4-FFF2-40B4-BE49-F238E27FC236}">
                  <a16:creationId xmlns:a16="http://schemas.microsoft.com/office/drawing/2014/main" id="{40A6E5D5-7966-E23C-174E-D40EA9D1A97E}"/>
                </a:ext>
              </a:extLst>
            </p:cNvPr>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 name="Google Shape;2579;p48">
              <a:extLst>
                <a:ext uri="{FF2B5EF4-FFF2-40B4-BE49-F238E27FC236}">
                  <a16:creationId xmlns:a16="http://schemas.microsoft.com/office/drawing/2014/main" id="{45CE2045-2E35-8629-67C0-2F2621789960}"/>
                </a:ext>
              </a:extLst>
            </p:cNvPr>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26" name="Google Shape;2580;p48">
              <a:extLst>
                <a:ext uri="{FF2B5EF4-FFF2-40B4-BE49-F238E27FC236}">
                  <a16:creationId xmlns:a16="http://schemas.microsoft.com/office/drawing/2014/main" id="{A00D422D-6929-DEFF-10C1-36A17D3CC402}"/>
                </a:ext>
              </a:extLst>
            </p:cNvPr>
            <p:cNvGrpSpPr/>
            <p:nvPr/>
          </p:nvGrpSpPr>
          <p:grpSpPr>
            <a:xfrm>
              <a:off x="184698" y="233060"/>
              <a:ext cx="8198319" cy="3571176"/>
              <a:chOff x="184698" y="233060"/>
              <a:chExt cx="8198319" cy="3571176"/>
            </a:xfrm>
          </p:grpSpPr>
          <p:sp>
            <p:nvSpPr>
              <p:cNvPr id="27" name="Google Shape;2581;p48">
                <a:extLst>
                  <a:ext uri="{FF2B5EF4-FFF2-40B4-BE49-F238E27FC236}">
                    <a16:creationId xmlns:a16="http://schemas.microsoft.com/office/drawing/2014/main" id="{E9A7E0B4-5852-46EC-7BBF-8EEF12719DA1}"/>
                  </a:ext>
                </a:extLst>
              </p:cNvPr>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8" name="Google Shape;2582;p48">
                <a:extLst>
                  <a:ext uri="{FF2B5EF4-FFF2-40B4-BE49-F238E27FC236}">
                    <a16:creationId xmlns:a16="http://schemas.microsoft.com/office/drawing/2014/main" id="{A1DA1AB8-09AD-28C9-6B99-084CE2D4983D}"/>
                  </a:ext>
                </a:extLst>
              </p:cNvPr>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9" name="Google Shape;2583;p48">
                <a:extLst>
                  <a:ext uri="{FF2B5EF4-FFF2-40B4-BE49-F238E27FC236}">
                    <a16:creationId xmlns:a16="http://schemas.microsoft.com/office/drawing/2014/main" id="{600FEDC8-4C65-81AE-2AEE-043B2FE59B00}"/>
                  </a:ext>
                </a:extLst>
              </p:cNvPr>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0" name="Google Shape;2584;p48">
                <a:extLst>
                  <a:ext uri="{FF2B5EF4-FFF2-40B4-BE49-F238E27FC236}">
                    <a16:creationId xmlns:a16="http://schemas.microsoft.com/office/drawing/2014/main" id="{A948ABAF-2041-FF54-345A-23CAE16FAE5F}"/>
                  </a:ext>
                </a:extLst>
              </p:cNvPr>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1" name="Google Shape;2585;p48">
                <a:extLst>
                  <a:ext uri="{FF2B5EF4-FFF2-40B4-BE49-F238E27FC236}">
                    <a16:creationId xmlns:a16="http://schemas.microsoft.com/office/drawing/2014/main" id="{1A059256-35A0-BFBA-2A37-A3AA4E97BAFB}"/>
                  </a:ext>
                </a:extLst>
              </p:cNvPr>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2" name="Google Shape;2586;p48">
                <a:extLst>
                  <a:ext uri="{FF2B5EF4-FFF2-40B4-BE49-F238E27FC236}">
                    <a16:creationId xmlns:a16="http://schemas.microsoft.com/office/drawing/2014/main" id="{1E7694B6-EFDA-E069-893A-E811DCD6731D}"/>
                  </a:ext>
                </a:extLst>
              </p:cNvPr>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3" name="Google Shape;2587;p48">
                <a:extLst>
                  <a:ext uri="{FF2B5EF4-FFF2-40B4-BE49-F238E27FC236}">
                    <a16:creationId xmlns:a16="http://schemas.microsoft.com/office/drawing/2014/main" id="{D493E06E-C8AC-CDAA-7B00-FE97E2FA62B1}"/>
                  </a:ext>
                </a:extLst>
              </p:cNvPr>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4" name="Google Shape;2588;p48">
                <a:extLst>
                  <a:ext uri="{FF2B5EF4-FFF2-40B4-BE49-F238E27FC236}">
                    <a16:creationId xmlns:a16="http://schemas.microsoft.com/office/drawing/2014/main" id="{3A295C24-63F4-EB76-1966-AF91A73CA2A1}"/>
                  </a:ext>
                </a:extLst>
              </p:cNvPr>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5" name="Google Shape;2589;p48">
                <a:extLst>
                  <a:ext uri="{FF2B5EF4-FFF2-40B4-BE49-F238E27FC236}">
                    <a16:creationId xmlns:a16="http://schemas.microsoft.com/office/drawing/2014/main" id="{8A4C2832-68F7-A4B0-0E3A-70F06A4F19A6}"/>
                  </a:ext>
                </a:extLst>
              </p:cNvPr>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6" name="Google Shape;2590;p48">
                <a:extLst>
                  <a:ext uri="{FF2B5EF4-FFF2-40B4-BE49-F238E27FC236}">
                    <a16:creationId xmlns:a16="http://schemas.microsoft.com/office/drawing/2014/main" id="{EB2F7690-CE6B-BE84-B9DC-2A4506FBCDFB}"/>
                  </a:ext>
                </a:extLst>
              </p:cNvPr>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7" name="Google Shape;2591;p48">
                <a:extLst>
                  <a:ext uri="{FF2B5EF4-FFF2-40B4-BE49-F238E27FC236}">
                    <a16:creationId xmlns:a16="http://schemas.microsoft.com/office/drawing/2014/main" id="{B1ED2105-F5B0-6154-41D3-FCD87B2A183F}"/>
                  </a:ext>
                </a:extLst>
              </p:cNvPr>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8" name="Google Shape;2592;p48">
                <a:extLst>
                  <a:ext uri="{FF2B5EF4-FFF2-40B4-BE49-F238E27FC236}">
                    <a16:creationId xmlns:a16="http://schemas.microsoft.com/office/drawing/2014/main" id="{184583E3-99CA-4D08-1CD4-864EC5CB99EE}"/>
                  </a:ext>
                </a:extLst>
              </p:cNvPr>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9" name="Google Shape;2593;p48">
                <a:extLst>
                  <a:ext uri="{FF2B5EF4-FFF2-40B4-BE49-F238E27FC236}">
                    <a16:creationId xmlns:a16="http://schemas.microsoft.com/office/drawing/2014/main" id="{ED7E3FAF-3511-DD45-8740-C08C0C947CC7}"/>
                  </a:ext>
                </a:extLst>
              </p:cNvPr>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sp>
        <p:nvSpPr>
          <p:cNvPr id="4" name="AutoShape 2">
            <a:extLst>
              <a:ext uri="{FF2B5EF4-FFF2-40B4-BE49-F238E27FC236}">
                <a16:creationId xmlns:a16="http://schemas.microsoft.com/office/drawing/2014/main" id="{0D0B019A-5DC0-3C82-1C60-4B8FCEB0111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8" name="Rectangle 6">
            <a:extLst>
              <a:ext uri="{FF2B5EF4-FFF2-40B4-BE49-F238E27FC236}">
                <a16:creationId xmlns:a16="http://schemas.microsoft.com/office/drawing/2014/main" id="{CE0B13E8-E9CB-9D2E-4B7F-C04E7D9ECE9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chemeClr val="tx1"/>
                </a:solidFill>
                <a:effectLst/>
                <a:latin typeface="Arial" panose="020B0604020202020204" pitchFamily="34" charset="0"/>
              </a:rPr>
              <a:t>www.linkedin.com/in/</a:t>
            </a:r>
            <a:r>
              <a:rPr kumimoji="0" lang="nl-BE" altLang="nl-BE" sz="1000" b="0" i="0" u="none" strike="noStrike" cap="none" normalizeH="0" baseline="0">
                <a:ln>
                  <a:noFill/>
                </a:ln>
                <a:solidFill>
                  <a:schemeClr val="tx1"/>
                </a:solidFill>
                <a:effectLst/>
                <a:latin typeface="Arial" panose="020B0604020202020204" pitchFamily="34" charset="0"/>
              </a:rPr>
              <a:t>filotas-theodosiou</a:t>
            </a:r>
            <a:endParaRPr kumimoji="0" lang="nl-BE" altLang="nl-BE"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a:ln>
                  <a:noFill/>
                </a:ln>
                <a:solidFill>
                  <a:schemeClr val="tx1"/>
                </a:solidFill>
                <a:effectLst/>
                <a:latin typeface="Arial" panose="020B0604020202020204" pitchFamily="34" charset="0"/>
              </a:rPr>
            </a:br>
            <a:endParaRPr kumimoji="0" lang="nl-BE" altLang="nl-BE" sz="1800" b="0" i="0" u="none" strike="noStrike" cap="none" normalizeH="0" baseline="0">
              <a:ln>
                <a:noFill/>
              </a:ln>
              <a:solidFill>
                <a:schemeClr val="tx1"/>
              </a:solidFill>
              <a:effectLst/>
              <a:latin typeface="Arial" panose="020B0604020202020204" pitchFamily="34" charset="0"/>
            </a:endParaRPr>
          </a:p>
        </p:txBody>
      </p:sp>
      <p:sp>
        <p:nvSpPr>
          <p:cNvPr id="11" name="Rectangle 9">
            <a:extLst>
              <a:ext uri="{FF2B5EF4-FFF2-40B4-BE49-F238E27FC236}">
                <a16:creationId xmlns:a16="http://schemas.microsoft.com/office/drawing/2014/main" id="{707A4124-C9F8-F6FB-B133-8D5913B15C2D}"/>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dirty="0">
                <a:ln>
                  <a:noFill/>
                </a:ln>
                <a:solidFill>
                  <a:schemeClr val="tx1"/>
                </a:solidFill>
                <a:effectLst/>
                <a:latin typeface="Arial" panose="020B0604020202020204" pitchFamily="34" charset="0"/>
              </a:rPr>
              <a:t>www.linkedin.com/in/</a:t>
            </a:r>
            <a:r>
              <a:rPr kumimoji="0" lang="nl-BE" altLang="nl-BE" sz="1000" b="0" i="0" u="none" strike="noStrike" cap="none" normalizeH="0" baseline="0" dirty="0">
                <a:ln>
                  <a:noFill/>
                </a:ln>
                <a:solidFill>
                  <a:schemeClr val="tx1"/>
                </a:solidFill>
                <a:effectLst/>
                <a:latin typeface="Arial" panose="020B0604020202020204" pitchFamily="34" charset="0"/>
              </a:rPr>
              <a:t>filotas-theodosiou</a:t>
            </a:r>
            <a:endParaRPr kumimoji="0" lang="nl-BE" altLang="nl-BE"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dirty="0">
                <a:ln>
                  <a:noFill/>
                </a:ln>
                <a:solidFill>
                  <a:schemeClr val="tx1"/>
                </a:solidFill>
                <a:effectLst/>
                <a:latin typeface="Arial" panose="020B0604020202020204"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Προεπισκόπηση εικόνας">
            <a:extLst>
              <a:ext uri="{FF2B5EF4-FFF2-40B4-BE49-F238E27FC236}">
                <a16:creationId xmlns:a16="http://schemas.microsoft.com/office/drawing/2014/main" id="{358B3064-FAAA-29F6-A5F4-4323C11EC8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3768" y="5360511"/>
            <a:ext cx="1567665" cy="1567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7951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D1C01-9B38-C379-46FE-1C2722F1C893}"/>
              </a:ext>
            </a:extLst>
          </p:cNvPr>
          <p:cNvSpPr>
            <a:spLocks noGrp="1"/>
          </p:cNvSpPr>
          <p:nvPr>
            <p:ph type="title"/>
          </p:nvPr>
        </p:nvSpPr>
        <p:spPr/>
        <p:txBody>
          <a:bodyPr/>
          <a:lstStyle/>
          <a:p>
            <a:r>
              <a:rPr lang="en-US" dirty="0"/>
              <a:t>When to use?</a:t>
            </a:r>
            <a:endParaRPr lang="nl-BE" dirty="0"/>
          </a:p>
        </p:txBody>
      </p:sp>
      <p:sp>
        <p:nvSpPr>
          <p:cNvPr id="4" name="TextBox 3">
            <a:extLst>
              <a:ext uri="{FF2B5EF4-FFF2-40B4-BE49-F238E27FC236}">
                <a16:creationId xmlns:a16="http://schemas.microsoft.com/office/drawing/2014/main" id="{FBCF0ADB-FED4-950D-D151-2D62499AB69D}"/>
              </a:ext>
            </a:extLst>
          </p:cNvPr>
          <p:cNvSpPr txBox="1"/>
          <p:nvPr/>
        </p:nvSpPr>
        <p:spPr>
          <a:xfrm>
            <a:off x="381574" y="1442720"/>
            <a:ext cx="10611546" cy="707886"/>
          </a:xfrm>
          <a:prstGeom prst="rect">
            <a:avLst/>
          </a:prstGeom>
          <a:noFill/>
        </p:spPr>
        <p:txBody>
          <a:bodyPr wrap="square" rtlCol="0">
            <a:spAutoFit/>
          </a:bodyPr>
          <a:lstStyle/>
          <a:p>
            <a:r>
              <a:rPr lang="en-US" sz="2000" dirty="0"/>
              <a:t>My rule of thumb!</a:t>
            </a:r>
          </a:p>
          <a:p>
            <a:r>
              <a:rPr lang="en-US" sz="2000" dirty="0"/>
              <a:t>Use it for tasks that require cognitive load to solve but its very easy to decide if something is correct!</a:t>
            </a:r>
            <a:endParaRPr lang="nl-BE" sz="2000" dirty="0"/>
          </a:p>
        </p:txBody>
      </p:sp>
      <p:pic>
        <p:nvPicPr>
          <p:cNvPr id="6" name="Picture 5">
            <a:extLst>
              <a:ext uri="{FF2B5EF4-FFF2-40B4-BE49-F238E27FC236}">
                <a16:creationId xmlns:a16="http://schemas.microsoft.com/office/drawing/2014/main" id="{E3EB03AB-2E85-EBFE-BBF7-06CC5FF1411A}"/>
              </a:ext>
            </a:extLst>
          </p:cNvPr>
          <p:cNvPicPr>
            <a:picLocks noChangeAspect="1"/>
          </p:cNvPicPr>
          <p:nvPr/>
        </p:nvPicPr>
        <p:blipFill>
          <a:blip r:embed="rId2"/>
          <a:stretch>
            <a:fillRect/>
          </a:stretch>
        </p:blipFill>
        <p:spPr>
          <a:xfrm>
            <a:off x="76116" y="2886851"/>
            <a:ext cx="4181128" cy="2258342"/>
          </a:xfrm>
          <a:prstGeom prst="rect">
            <a:avLst/>
          </a:prstGeom>
        </p:spPr>
      </p:pic>
      <p:pic>
        <p:nvPicPr>
          <p:cNvPr id="8" name="Picture 7">
            <a:extLst>
              <a:ext uri="{FF2B5EF4-FFF2-40B4-BE49-F238E27FC236}">
                <a16:creationId xmlns:a16="http://schemas.microsoft.com/office/drawing/2014/main" id="{0E63A579-1439-857B-888B-517408D34A7D}"/>
              </a:ext>
            </a:extLst>
          </p:cNvPr>
          <p:cNvPicPr>
            <a:picLocks noChangeAspect="1"/>
          </p:cNvPicPr>
          <p:nvPr/>
        </p:nvPicPr>
        <p:blipFill>
          <a:blip r:embed="rId3"/>
          <a:stretch>
            <a:fillRect/>
          </a:stretch>
        </p:blipFill>
        <p:spPr>
          <a:xfrm>
            <a:off x="4395209" y="2885440"/>
            <a:ext cx="3794794" cy="2258342"/>
          </a:xfrm>
          <a:prstGeom prst="rect">
            <a:avLst/>
          </a:prstGeom>
        </p:spPr>
      </p:pic>
      <p:pic>
        <p:nvPicPr>
          <p:cNvPr id="10" name="Picture 9">
            <a:extLst>
              <a:ext uri="{FF2B5EF4-FFF2-40B4-BE49-F238E27FC236}">
                <a16:creationId xmlns:a16="http://schemas.microsoft.com/office/drawing/2014/main" id="{B0915F0A-9798-C600-CE9E-2FF905BBD0FB}"/>
              </a:ext>
            </a:extLst>
          </p:cNvPr>
          <p:cNvPicPr>
            <a:picLocks noChangeAspect="1"/>
          </p:cNvPicPr>
          <p:nvPr/>
        </p:nvPicPr>
        <p:blipFill>
          <a:blip r:embed="rId4"/>
          <a:stretch>
            <a:fillRect/>
          </a:stretch>
        </p:blipFill>
        <p:spPr>
          <a:xfrm>
            <a:off x="8251852" y="2967999"/>
            <a:ext cx="3864032" cy="2093224"/>
          </a:xfrm>
          <a:prstGeom prst="rect">
            <a:avLst/>
          </a:prstGeom>
        </p:spPr>
      </p:pic>
    </p:spTree>
    <p:extLst>
      <p:ext uri="{BB962C8B-B14F-4D97-AF65-F5344CB8AC3E}">
        <p14:creationId xmlns:p14="http://schemas.microsoft.com/office/powerpoint/2010/main" val="559194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FB024-A2EF-552F-7BDD-C736B5EF86DC}"/>
              </a:ext>
            </a:extLst>
          </p:cNvPr>
          <p:cNvSpPr>
            <a:spLocks noGrp="1"/>
          </p:cNvSpPr>
          <p:nvPr>
            <p:ph type="title"/>
          </p:nvPr>
        </p:nvSpPr>
        <p:spPr/>
        <p:txBody>
          <a:bodyPr/>
          <a:lstStyle/>
          <a:p>
            <a:r>
              <a:rPr lang="en-US" dirty="0"/>
              <a:t>Writing Tasks: Write an Abstract/Paragraph</a:t>
            </a:r>
            <a:endParaRPr lang="nl-BE" dirty="0"/>
          </a:p>
        </p:txBody>
      </p:sp>
      <p:pic>
        <p:nvPicPr>
          <p:cNvPr id="5" name="Picture 4">
            <a:extLst>
              <a:ext uri="{FF2B5EF4-FFF2-40B4-BE49-F238E27FC236}">
                <a16:creationId xmlns:a16="http://schemas.microsoft.com/office/drawing/2014/main" id="{935E7562-A05A-D4A0-4534-C962B98BF77B}"/>
              </a:ext>
            </a:extLst>
          </p:cNvPr>
          <p:cNvPicPr>
            <a:picLocks noChangeAspect="1"/>
          </p:cNvPicPr>
          <p:nvPr/>
        </p:nvPicPr>
        <p:blipFill>
          <a:blip r:embed="rId3"/>
          <a:stretch>
            <a:fillRect/>
          </a:stretch>
        </p:blipFill>
        <p:spPr>
          <a:xfrm>
            <a:off x="6416487" y="2035460"/>
            <a:ext cx="5393939" cy="3465274"/>
          </a:xfrm>
          <a:prstGeom prst="rect">
            <a:avLst/>
          </a:prstGeom>
        </p:spPr>
      </p:pic>
      <p:pic>
        <p:nvPicPr>
          <p:cNvPr id="9" name="Picture 8">
            <a:extLst>
              <a:ext uri="{FF2B5EF4-FFF2-40B4-BE49-F238E27FC236}">
                <a16:creationId xmlns:a16="http://schemas.microsoft.com/office/drawing/2014/main" id="{5058DB16-39EC-210C-68A5-3C57427C43A7}"/>
              </a:ext>
            </a:extLst>
          </p:cNvPr>
          <p:cNvPicPr>
            <a:picLocks noChangeAspect="1"/>
          </p:cNvPicPr>
          <p:nvPr/>
        </p:nvPicPr>
        <p:blipFill>
          <a:blip r:embed="rId4"/>
          <a:stretch>
            <a:fillRect/>
          </a:stretch>
        </p:blipFill>
        <p:spPr>
          <a:xfrm>
            <a:off x="381574" y="3078480"/>
            <a:ext cx="4287446" cy="1097724"/>
          </a:xfrm>
          <a:prstGeom prst="rect">
            <a:avLst/>
          </a:prstGeom>
        </p:spPr>
      </p:pic>
      <p:sp>
        <p:nvSpPr>
          <p:cNvPr id="10" name="Arrow: Right 9">
            <a:extLst>
              <a:ext uri="{FF2B5EF4-FFF2-40B4-BE49-F238E27FC236}">
                <a16:creationId xmlns:a16="http://schemas.microsoft.com/office/drawing/2014/main" id="{EA421D01-C04A-6F8B-31B9-DABA5FB62177}"/>
              </a:ext>
            </a:extLst>
          </p:cNvPr>
          <p:cNvSpPr/>
          <p:nvPr/>
        </p:nvSpPr>
        <p:spPr>
          <a:xfrm>
            <a:off x="5069840" y="3342640"/>
            <a:ext cx="914400" cy="5892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15" name="Straight Connector 14">
            <a:extLst>
              <a:ext uri="{FF2B5EF4-FFF2-40B4-BE49-F238E27FC236}">
                <a16:creationId xmlns:a16="http://schemas.microsoft.com/office/drawing/2014/main" id="{7604724D-4E88-C54A-E6DC-4421EB7BE4B2}"/>
              </a:ext>
            </a:extLst>
          </p:cNvPr>
          <p:cNvCxnSpPr/>
          <p:nvPr/>
        </p:nvCxnSpPr>
        <p:spPr>
          <a:xfrm>
            <a:off x="965200" y="2570480"/>
            <a:ext cx="2763520" cy="1889760"/>
          </a:xfrm>
          <a:prstGeom prst="line">
            <a:avLst/>
          </a:prstGeom>
          <a:ln w="38100">
            <a:solidFill>
              <a:srgbClr val="FF151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33B0BEC-274F-226E-BFF3-AAD4B1A7BF6D}"/>
              </a:ext>
            </a:extLst>
          </p:cNvPr>
          <p:cNvCxnSpPr>
            <a:cxnSpLocks/>
          </p:cNvCxnSpPr>
          <p:nvPr/>
        </p:nvCxnSpPr>
        <p:spPr>
          <a:xfrm flipH="1">
            <a:off x="848887" y="2418080"/>
            <a:ext cx="3347220" cy="2021840"/>
          </a:xfrm>
          <a:prstGeom prst="line">
            <a:avLst/>
          </a:prstGeom>
          <a:ln w="38100">
            <a:solidFill>
              <a:srgbClr val="FF151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630D7B5-8F8B-C0E8-5872-29A7C7E57D3E}"/>
              </a:ext>
            </a:extLst>
          </p:cNvPr>
          <p:cNvSpPr txBox="1"/>
          <p:nvPr/>
        </p:nvSpPr>
        <p:spPr>
          <a:xfrm>
            <a:off x="1250244" y="1629146"/>
            <a:ext cx="2945863" cy="461665"/>
          </a:xfrm>
          <a:prstGeom prst="rect">
            <a:avLst/>
          </a:prstGeom>
          <a:noFill/>
        </p:spPr>
        <p:txBody>
          <a:bodyPr wrap="square" rtlCol="0">
            <a:spAutoFit/>
          </a:bodyPr>
          <a:lstStyle/>
          <a:p>
            <a:r>
              <a:rPr lang="en-US" sz="2400" dirty="0"/>
              <a:t>Most typical mistake!</a:t>
            </a:r>
            <a:endParaRPr lang="nl-BE" sz="2400" dirty="0"/>
          </a:p>
        </p:txBody>
      </p:sp>
    </p:spTree>
    <p:extLst>
      <p:ext uri="{BB962C8B-B14F-4D97-AF65-F5344CB8AC3E}">
        <p14:creationId xmlns:p14="http://schemas.microsoft.com/office/powerpoint/2010/main" val="3840545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FB024-A2EF-552F-7BDD-C736B5EF86DC}"/>
              </a:ext>
            </a:extLst>
          </p:cNvPr>
          <p:cNvSpPr>
            <a:spLocks noGrp="1"/>
          </p:cNvSpPr>
          <p:nvPr>
            <p:ph type="title"/>
          </p:nvPr>
        </p:nvSpPr>
        <p:spPr/>
        <p:txBody>
          <a:bodyPr/>
          <a:lstStyle/>
          <a:p>
            <a:r>
              <a:rPr lang="en-US" dirty="0"/>
              <a:t>Writing Tasks: Write an Abstract/Paragraph</a:t>
            </a:r>
            <a:endParaRPr lang="nl-BE" dirty="0"/>
          </a:p>
        </p:txBody>
      </p:sp>
      <p:sp>
        <p:nvSpPr>
          <p:cNvPr id="3" name="TextBox 2">
            <a:extLst>
              <a:ext uri="{FF2B5EF4-FFF2-40B4-BE49-F238E27FC236}">
                <a16:creationId xmlns:a16="http://schemas.microsoft.com/office/drawing/2014/main" id="{956B26CB-83B9-80FC-2FB3-491FFCC31DE7}"/>
              </a:ext>
            </a:extLst>
          </p:cNvPr>
          <p:cNvSpPr txBox="1"/>
          <p:nvPr/>
        </p:nvSpPr>
        <p:spPr>
          <a:xfrm>
            <a:off x="152400" y="1287809"/>
            <a:ext cx="648208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You are always in control</a:t>
            </a:r>
          </a:p>
          <a:p>
            <a:pPr marL="285750" indent="-285750">
              <a:buFont typeface="Arial" panose="020B0604020202020204" pitchFamily="34" charset="0"/>
              <a:buChar char="•"/>
            </a:pPr>
            <a:r>
              <a:rPr lang="en-US" dirty="0"/>
              <a:t>You define context</a:t>
            </a:r>
          </a:p>
          <a:p>
            <a:pPr marL="285750" indent="-285750">
              <a:buFont typeface="Arial" panose="020B0604020202020204" pitchFamily="34" charset="0"/>
              <a:buChar char="•"/>
            </a:pPr>
            <a:r>
              <a:rPr lang="en-US" dirty="0"/>
              <a:t>You structure their “search space”</a:t>
            </a:r>
          </a:p>
          <a:p>
            <a:pPr marL="285750" indent="-285750">
              <a:buFont typeface="Arial" panose="020B0604020202020204" pitchFamily="34" charset="0"/>
              <a:buChar char="•"/>
            </a:pPr>
            <a:r>
              <a:rPr lang="en-US" dirty="0"/>
              <a:t>You guide it step by step</a:t>
            </a:r>
          </a:p>
          <a:p>
            <a:pPr marL="285750" indent="-285750">
              <a:buFont typeface="Arial" panose="020B0604020202020204" pitchFamily="34" charset="0"/>
              <a:buChar char="•"/>
            </a:pPr>
            <a:r>
              <a:rPr lang="en-US" dirty="0"/>
              <a:t>Always compare &amp; combine!</a:t>
            </a:r>
          </a:p>
        </p:txBody>
      </p:sp>
      <p:pic>
        <p:nvPicPr>
          <p:cNvPr id="2050" name="Picture 2" descr="Δεν υπάρχει διαθέσιμη περιγραφή.">
            <a:extLst>
              <a:ext uri="{FF2B5EF4-FFF2-40B4-BE49-F238E27FC236}">
                <a16:creationId xmlns:a16="http://schemas.microsoft.com/office/drawing/2014/main" id="{05233425-5257-CF95-0DE1-440BDC55C3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018" y="2682240"/>
            <a:ext cx="3717214" cy="41195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EC88D63-C8A1-06D2-A2B2-F8EC7E54EA43}"/>
              </a:ext>
            </a:extLst>
          </p:cNvPr>
          <p:cNvPicPr>
            <a:picLocks noChangeAspect="1"/>
          </p:cNvPicPr>
          <p:nvPr/>
        </p:nvPicPr>
        <p:blipFill>
          <a:blip r:embed="rId4"/>
          <a:stretch>
            <a:fillRect/>
          </a:stretch>
        </p:blipFill>
        <p:spPr>
          <a:xfrm>
            <a:off x="5675732" y="3316655"/>
            <a:ext cx="4733053" cy="2253536"/>
          </a:xfrm>
          <a:prstGeom prst="rect">
            <a:avLst/>
          </a:prstGeom>
        </p:spPr>
      </p:pic>
      <p:sp>
        <p:nvSpPr>
          <p:cNvPr id="7" name="TextBox 6">
            <a:extLst>
              <a:ext uri="{FF2B5EF4-FFF2-40B4-BE49-F238E27FC236}">
                <a16:creationId xmlns:a16="http://schemas.microsoft.com/office/drawing/2014/main" id="{06056F8C-41FE-1ECA-4962-94A59D9043E2}"/>
              </a:ext>
            </a:extLst>
          </p:cNvPr>
          <p:cNvSpPr txBox="1"/>
          <p:nvPr/>
        </p:nvSpPr>
        <p:spPr>
          <a:xfrm>
            <a:off x="5636193" y="2968104"/>
            <a:ext cx="7010400" cy="307777"/>
          </a:xfrm>
          <a:prstGeom prst="rect">
            <a:avLst/>
          </a:prstGeom>
          <a:noFill/>
        </p:spPr>
        <p:txBody>
          <a:bodyPr wrap="square" rtlCol="0">
            <a:spAutoFit/>
          </a:bodyPr>
          <a:lstStyle/>
          <a:p>
            <a:r>
              <a:rPr lang="en-US" sz="1400" dirty="0"/>
              <a:t>Final Title: Beyond the Hype: Exploring the Use of LLMs for Researchers</a:t>
            </a:r>
            <a:endParaRPr lang="nl-BE" sz="1400" dirty="0"/>
          </a:p>
        </p:txBody>
      </p:sp>
      <p:sp>
        <p:nvSpPr>
          <p:cNvPr id="8" name="Oval 7">
            <a:extLst>
              <a:ext uri="{FF2B5EF4-FFF2-40B4-BE49-F238E27FC236}">
                <a16:creationId xmlns:a16="http://schemas.microsoft.com/office/drawing/2014/main" id="{EA7CDFAE-DDB5-03A9-F8E4-31B2CBB493B0}"/>
              </a:ext>
            </a:extLst>
          </p:cNvPr>
          <p:cNvSpPr/>
          <p:nvPr/>
        </p:nvSpPr>
        <p:spPr>
          <a:xfrm>
            <a:off x="5801360" y="3771258"/>
            <a:ext cx="1249680" cy="186336"/>
          </a:xfrm>
          <a:prstGeom prst="ellipse">
            <a:avLst/>
          </a:prstGeom>
          <a:noFill/>
          <a:ln w="28575">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FF0000"/>
              </a:solidFill>
            </a:endParaRPr>
          </a:p>
        </p:txBody>
      </p:sp>
      <p:sp>
        <p:nvSpPr>
          <p:cNvPr id="11" name="Oval 10">
            <a:extLst>
              <a:ext uri="{FF2B5EF4-FFF2-40B4-BE49-F238E27FC236}">
                <a16:creationId xmlns:a16="http://schemas.microsoft.com/office/drawing/2014/main" id="{22BB9ADD-4091-17F2-22C5-E828F1EB1969}"/>
              </a:ext>
            </a:extLst>
          </p:cNvPr>
          <p:cNvSpPr/>
          <p:nvPr/>
        </p:nvSpPr>
        <p:spPr>
          <a:xfrm>
            <a:off x="6532880" y="4392736"/>
            <a:ext cx="1249680" cy="254758"/>
          </a:xfrm>
          <a:prstGeom prst="ellipse">
            <a:avLst/>
          </a:prstGeom>
          <a:noFill/>
          <a:ln w="28575">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FF0000"/>
              </a:solidFill>
            </a:endParaRPr>
          </a:p>
        </p:txBody>
      </p:sp>
      <p:sp>
        <p:nvSpPr>
          <p:cNvPr id="12" name="Oval 11">
            <a:extLst>
              <a:ext uri="{FF2B5EF4-FFF2-40B4-BE49-F238E27FC236}">
                <a16:creationId xmlns:a16="http://schemas.microsoft.com/office/drawing/2014/main" id="{1DCD828E-3210-8954-1403-AA52179E43C7}"/>
              </a:ext>
            </a:extLst>
          </p:cNvPr>
          <p:cNvSpPr/>
          <p:nvPr/>
        </p:nvSpPr>
        <p:spPr>
          <a:xfrm>
            <a:off x="8945745" y="3516500"/>
            <a:ext cx="1249680" cy="254758"/>
          </a:xfrm>
          <a:prstGeom prst="ellipse">
            <a:avLst/>
          </a:prstGeom>
          <a:noFill/>
          <a:ln w="28575">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FF0000"/>
              </a:solidFill>
            </a:endParaRPr>
          </a:p>
        </p:txBody>
      </p:sp>
    </p:spTree>
    <p:extLst>
      <p:ext uri="{BB962C8B-B14F-4D97-AF65-F5344CB8AC3E}">
        <p14:creationId xmlns:p14="http://schemas.microsoft.com/office/powerpoint/2010/main" val="3214256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FB024-A2EF-552F-7BDD-C736B5EF86DC}"/>
              </a:ext>
            </a:extLst>
          </p:cNvPr>
          <p:cNvSpPr>
            <a:spLocks noGrp="1"/>
          </p:cNvSpPr>
          <p:nvPr>
            <p:ph type="title"/>
          </p:nvPr>
        </p:nvSpPr>
        <p:spPr/>
        <p:txBody>
          <a:bodyPr/>
          <a:lstStyle/>
          <a:p>
            <a:r>
              <a:rPr lang="en-US" dirty="0"/>
              <a:t>Writing Tasks: Write an Abstract/Paragraph</a:t>
            </a:r>
            <a:endParaRPr lang="nl-BE" dirty="0"/>
          </a:p>
        </p:txBody>
      </p:sp>
      <p:sp>
        <p:nvSpPr>
          <p:cNvPr id="3" name="TextBox 2">
            <a:extLst>
              <a:ext uri="{FF2B5EF4-FFF2-40B4-BE49-F238E27FC236}">
                <a16:creationId xmlns:a16="http://schemas.microsoft.com/office/drawing/2014/main" id="{956B26CB-83B9-80FC-2FB3-491FFCC31DE7}"/>
              </a:ext>
            </a:extLst>
          </p:cNvPr>
          <p:cNvSpPr txBox="1"/>
          <p:nvPr/>
        </p:nvSpPr>
        <p:spPr>
          <a:xfrm>
            <a:off x="152400" y="1287809"/>
            <a:ext cx="648208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You are always in control</a:t>
            </a:r>
          </a:p>
          <a:p>
            <a:pPr marL="285750" indent="-285750">
              <a:buFont typeface="Arial" panose="020B0604020202020204" pitchFamily="34" charset="0"/>
              <a:buChar char="•"/>
            </a:pPr>
            <a:r>
              <a:rPr lang="en-US" dirty="0"/>
              <a:t>You define context</a:t>
            </a:r>
          </a:p>
          <a:p>
            <a:pPr marL="285750" indent="-285750">
              <a:buFont typeface="Arial" panose="020B0604020202020204" pitchFamily="34" charset="0"/>
              <a:buChar char="•"/>
            </a:pPr>
            <a:r>
              <a:rPr lang="en-US" dirty="0"/>
              <a:t>You structure their “search space”</a:t>
            </a:r>
          </a:p>
          <a:p>
            <a:pPr marL="285750" indent="-285750">
              <a:buFont typeface="Arial" panose="020B0604020202020204" pitchFamily="34" charset="0"/>
              <a:buChar char="•"/>
            </a:pPr>
            <a:r>
              <a:rPr lang="en-US" dirty="0"/>
              <a:t>You guide it step by step</a:t>
            </a:r>
          </a:p>
          <a:p>
            <a:pPr marL="285750" indent="-285750">
              <a:buFont typeface="Arial" panose="020B0604020202020204" pitchFamily="34" charset="0"/>
              <a:buChar char="•"/>
            </a:pPr>
            <a:r>
              <a:rPr lang="en-US" dirty="0"/>
              <a:t>Always compare &amp; combine!</a:t>
            </a:r>
          </a:p>
        </p:txBody>
      </p:sp>
      <p:pic>
        <p:nvPicPr>
          <p:cNvPr id="5" name="Picture 4">
            <a:extLst>
              <a:ext uri="{FF2B5EF4-FFF2-40B4-BE49-F238E27FC236}">
                <a16:creationId xmlns:a16="http://schemas.microsoft.com/office/drawing/2014/main" id="{A73C802D-750A-3ED9-FB4E-A57D658E7AB5}"/>
              </a:ext>
            </a:extLst>
          </p:cNvPr>
          <p:cNvPicPr>
            <a:picLocks noChangeAspect="1"/>
          </p:cNvPicPr>
          <p:nvPr/>
        </p:nvPicPr>
        <p:blipFill>
          <a:blip r:embed="rId3"/>
          <a:stretch>
            <a:fillRect/>
          </a:stretch>
        </p:blipFill>
        <p:spPr>
          <a:xfrm>
            <a:off x="152400" y="2898300"/>
            <a:ext cx="4873223" cy="3050908"/>
          </a:xfrm>
          <a:prstGeom prst="rect">
            <a:avLst/>
          </a:prstGeom>
        </p:spPr>
      </p:pic>
      <p:pic>
        <p:nvPicPr>
          <p:cNvPr id="10" name="Picture 9">
            <a:extLst>
              <a:ext uri="{FF2B5EF4-FFF2-40B4-BE49-F238E27FC236}">
                <a16:creationId xmlns:a16="http://schemas.microsoft.com/office/drawing/2014/main" id="{B1795D28-F626-E154-E4A1-94F78916842B}"/>
              </a:ext>
            </a:extLst>
          </p:cNvPr>
          <p:cNvPicPr>
            <a:picLocks noChangeAspect="1"/>
          </p:cNvPicPr>
          <p:nvPr/>
        </p:nvPicPr>
        <p:blipFill>
          <a:blip r:embed="rId4"/>
          <a:stretch>
            <a:fillRect/>
          </a:stretch>
        </p:blipFill>
        <p:spPr>
          <a:xfrm>
            <a:off x="6369286" y="1688380"/>
            <a:ext cx="4527888" cy="1740620"/>
          </a:xfrm>
          <a:prstGeom prst="rect">
            <a:avLst/>
          </a:prstGeom>
        </p:spPr>
      </p:pic>
      <p:sp>
        <p:nvSpPr>
          <p:cNvPr id="13" name="TextBox 12">
            <a:extLst>
              <a:ext uri="{FF2B5EF4-FFF2-40B4-BE49-F238E27FC236}">
                <a16:creationId xmlns:a16="http://schemas.microsoft.com/office/drawing/2014/main" id="{2F10174B-6683-F37D-0C69-D5ABB09D27E8}"/>
              </a:ext>
            </a:extLst>
          </p:cNvPr>
          <p:cNvSpPr txBox="1"/>
          <p:nvPr/>
        </p:nvSpPr>
        <p:spPr>
          <a:xfrm>
            <a:off x="6501883" y="1316306"/>
            <a:ext cx="4527888" cy="338554"/>
          </a:xfrm>
          <a:prstGeom prst="rect">
            <a:avLst/>
          </a:prstGeom>
          <a:noFill/>
        </p:spPr>
        <p:txBody>
          <a:bodyPr wrap="square" rtlCol="0">
            <a:spAutoFit/>
          </a:bodyPr>
          <a:lstStyle/>
          <a:p>
            <a:r>
              <a:rPr lang="en-US" sz="1600" dirty="0"/>
              <a:t>Ensuring it understands what I ask for my abstract!</a:t>
            </a:r>
            <a:endParaRPr lang="nl-BE" sz="1600" dirty="0"/>
          </a:p>
        </p:txBody>
      </p:sp>
      <p:pic>
        <p:nvPicPr>
          <p:cNvPr id="15" name="Picture 14">
            <a:extLst>
              <a:ext uri="{FF2B5EF4-FFF2-40B4-BE49-F238E27FC236}">
                <a16:creationId xmlns:a16="http://schemas.microsoft.com/office/drawing/2014/main" id="{42EABA2B-40AD-F512-5245-307143763319}"/>
              </a:ext>
            </a:extLst>
          </p:cNvPr>
          <p:cNvPicPr>
            <a:picLocks noChangeAspect="1"/>
          </p:cNvPicPr>
          <p:nvPr/>
        </p:nvPicPr>
        <p:blipFill>
          <a:blip r:embed="rId5"/>
          <a:stretch>
            <a:fillRect/>
          </a:stretch>
        </p:blipFill>
        <p:spPr>
          <a:xfrm>
            <a:off x="6278448" y="3950624"/>
            <a:ext cx="4527888" cy="2269506"/>
          </a:xfrm>
          <a:prstGeom prst="rect">
            <a:avLst/>
          </a:prstGeom>
        </p:spPr>
      </p:pic>
      <p:sp>
        <p:nvSpPr>
          <p:cNvPr id="16" name="Oval 15">
            <a:extLst>
              <a:ext uri="{FF2B5EF4-FFF2-40B4-BE49-F238E27FC236}">
                <a16:creationId xmlns:a16="http://schemas.microsoft.com/office/drawing/2014/main" id="{B33BF2E0-4E7B-6C6C-0BED-EC4AA73CF614}"/>
              </a:ext>
            </a:extLst>
          </p:cNvPr>
          <p:cNvSpPr/>
          <p:nvPr/>
        </p:nvSpPr>
        <p:spPr>
          <a:xfrm>
            <a:off x="9469120" y="4482466"/>
            <a:ext cx="1337216" cy="302894"/>
          </a:xfrm>
          <a:prstGeom prst="ellipse">
            <a:avLst/>
          </a:prstGeom>
          <a:noFill/>
          <a:ln w="28575">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FF0000"/>
              </a:solidFill>
            </a:endParaRPr>
          </a:p>
        </p:txBody>
      </p:sp>
      <p:sp>
        <p:nvSpPr>
          <p:cNvPr id="18" name="Oval 17">
            <a:extLst>
              <a:ext uri="{FF2B5EF4-FFF2-40B4-BE49-F238E27FC236}">
                <a16:creationId xmlns:a16="http://schemas.microsoft.com/office/drawing/2014/main" id="{2149F9E6-AFE3-F430-8929-5F1087FFA7F5}"/>
              </a:ext>
            </a:extLst>
          </p:cNvPr>
          <p:cNvSpPr/>
          <p:nvPr/>
        </p:nvSpPr>
        <p:spPr>
          <a:xfrm>
            <a:off x="5709921" y="5085377"/>
            <a:ext cx="5319850" cy="885470"/>
          </a:xfrm>
          <a:prstGeom prst="ellipse">
            <a:avLst/>
          </a:prstGeom>
          <a:noFill/>
          <a:ln w="28575">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FF0000"/>
              </a:solidFill>
            </a:endParaRPr>
          </a:p>
        </p:txBody>
      </p:sp>
      <p:sp>
        <p:nvSpPr>
          <p:cNvPr id="20" name="Oval 19">
            <a:extLst>
              <a:ext uri="{FF2B5EF4-FFF2-40B4-BE49-F238E27FC236}">
                <a16:creationId xmlns:a16="http://schemas.microsoft.com/office/drawing/2014/main" id="{815FDBE9-A1F8-7306-929F-AAC67F1ED56C}"/>
              </a:ext>
            </a:extLst>
          </p:cNvPr>
          <p:cNvSpPr/>
          <p:nvPr/>
        </p:nvSpPr>
        <p:spPr>
          <a:xfrm>
            <a:off x="1778000" y="3556000"/>
            <a:ext cx="2997200" cy="394623"/>
          </a:xfrm>
          <a:prstGeom prst="ellipse">
            <a:avLst/>
          </a:prstGeom>
          <a:noFill/>
          <a:ln w="28575">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FF0000"/>
              </a:solidFill>
            </a:endParaRPr>
          </a:p>
        </p:txBody>
      </p:sp>
    </p:spTree>
    <p:extLst>
      <p:ext uri="{BB962C8B-B14F-4D97-AF65-F5344CB8AC3E}">
        <p14:creationId xmlns:p14="http://schemas.microsoft.com/office/powerpoint/2010/main" val="234865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7F4AE-A1CC-CBA7-9D30-96DF50C65746}"/>
              </a:ext>
            </a:extLst>
          </p:cNvPr>
          <p:cNvSpPr>
            <a:spLocks noGrp="1"/>
          </p:cNvSpPr>
          <p:nvPr>
            <p:ph type="title"/>
          </p:nvPr>
        </p:nvSpPr>
        <p:spPr/>
        <p:txBody>
          <a:bodyPr>
            <a:normAutofit fontScale="90000"/>
          </a:bodyPr>
          <a:lstStyle/>
          <a:p>
            <a:r>
              <a:rPr lang="en-US" dirty="0"/>
              <a:t>Writing: Automate Tasks with Few-Shot-Learning</a:t>
            </a:r>
            <a:endParaRPr lang="nl-BE" dirty="0"/>
          </a:p>
        </p:txBody>
      </p:sp>
      <p:sp>
        <p:nvSpPr>
          <p:cNvPr id="4" name="TextBox 3">
            <a:extLst>
              <a:ext uri="{FF2B5EF4-FFF2-40B4-BE49-F238E27FC236}">
                <a16:creationId xmlns:a16="http://schemas.microsoft.com/office/drawing/2014/main" id="{1044F1D4-30D1-635D-8C88-2BEE9FF3D9E6}"/>
              </a:ext>
            </a:extLst>
          </p:cNvPr>
          <p:cNvSpPr txBox="1"/>
          <p:nvPr/>
        </p:nvSpPr>
        <p:spPr>
          <a:xfrm>
            <a:off x="381574" y="1483360"/>
            <a:ext cx="11810426" cy="646331"/>
          </a:xfrm>
          <a:prstGeom prst="rect">
            <a:avLst/>
          </a:prstGeom>
          <a:noFill/>
        </p:spPr>
        <p:txBody>
          <a:bodyPr wrap="square" rtlCol="0">
            <a:spAutoFit/>
          </a:bodyPr>
          <a:lstStyle/>
          <a:p>
            <a:r>
              <a:rPr lang="en-US" dirty="0"/>
              <a:t>Few-shot-learning is a prompting tricks that “guides” LLMs to adapt to new tasks based on a small number of examples.</a:t>
            </a:r>
          </a:p>
          <a:p>
            <a:r>
              <a:rPr lang="en-US" dirty="0"/>
              <a:t>It one of the best tricks to align their output with your preferences!</a:t>
            </a:r>
          </a:p>
        </p:txBody>
      </p:sp>
      <p:pic>
        <p:nvPicPr>
          <p:cNvPr id="6" name="Picture 5">
            <a:extLst>
              <a:ext uri="{FF2B5EF4-FFF2-40B4-BE49-F238E27FC236}">
                <a16:creationId xmlns:a16="http://schemas.microsoft.com/office/drawing/2014/main" id="{35BCD526-580A-4719-42E3-86B6A5DB59B6}"/>
              </a:ext>
            </a:extLst>
          </p:cNvPr>
          <p:cNvPicPr>
            <a:picLocks noChangeAspect="1"/>
          </p:cNvPicPr>
          <p:nvPr/>
        </p:nvPicPr>
        <p:blipFill>
          <a:blip r:embed="rId3"/>
          <a:stretch>
            <a:fillRect/>
          </a:stretch>
        </p:blipFill>
        <p:spPr>
          <a:xfrm>
            <a:off x="243840" y="2325242"/>
            <a:ext cx="5239290" cy="4123037"/>
          </a:xfrm>
          <a:prstGeom prst="rect">
            <a:avLst/>
          </a:prstGeom>
        </p:spPr>
      </p:pic>
      <p:sp>
        <p:nvSpPr>
          <p:cNvPr id="8" name="Rectangle: Rounded Corners 7">
            <a:extLst>
              <a:ext uri="{FF2B5EF4-FFF2-40B4-BE49-F238E27FC236}">
                <a16:creationId xmlns:a16="http://schemas.microsoft.com/office/drawing/2014/main" id="{C28D49DC-EBC1-19DA-0A20-E38F6FC8DABA}"/>
              </a:ext>
            </a:extLst>
          </p:cNvPr>
          <p:cNvSpPr/>
          <p:nvPr/>
        </p:nvSpPr>
        <p:spPr>
          <a:xfrm>
            <a:off x="381574" y="2875280"/>
            <a:ext cx="5003226" cy="1117600"/>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tangle: Rounded Corners 8">
            <a:extLst>
              <a:ext uri="{FF2B5EF4-FFF2-40B4-BE49-F238E27FC236}">
                <a16:creationId xmlns:a16="http://schemas.microsoft.com/office/drawing/2014/main" id="{2A817E49-8EE3-52F5-02C4-254199C5D4DA}"/>
              </a:ext>
            </a:extLst>
          </p:cNvPr>
          <p:cNvSpPr/>
          <p:nvPr/>
        </p:nvSpPr>
        <p:spPr>
          <a:xfrm>
            <a:off x="361872" y="4065113"/>
            <a:ext cx="5003226" cy="872647"/>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Rectangle: Rounded Corners 10">
            <a:extLst>
              <a:ext uri="{FF2B5EF4-FFF2-40B4-BE49-F238E27FC236}">
                <a16:creationId xmlns:a16="http://schemas.microsoft.com/office/drawing/2014/main" id="{8C958AD3-4FDB-EAEE-D428-E6C2451B3388}"/>
              </a:ext>
            </a:extLst>
          </p:cNvPr>
          <p:cNvSpPr/>
          <p:nvPr/>
        </p:nvSpPr>
        <p:spPr>
          <a:xfrm>
            <a:off x="538480" y="2554594"/>
            <a:ext cx="3525520" cy="248453"/>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Rectangle: Rounded Corners 11">
            <a:extLst>
              <a:ext uri="{FF2B5EF4-FFF2-40B4-BE49-F238E27FC236}">
                <a16:creationId xmlns:a16="http://schemas.microsoft.com/office/drawing/2014/main" id="{28351A1C-2DA1-8BC2-0D11-939A1034419F}"/>
              </a:ext>
            </a:extLst>
          </p:cNvPr>
          <p:cNvSpPr/>
          <p:nvPr/>
        </p:nvSpPr>
        <p:spPr>
          <a:xfrm>
            <a:off x="351094" y="5009993"/>
            <a:ext cx="2859466" cy="722758"/>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tangle: Rounded Corners 12">
            <a:extLst>
              <a:ext uri="{FF2B5EF4-FFF2-40B4-BE49-F238E27FC236}">
                <a16:creationId xmlns:a16="http://schemas.microsoft.com/office/drawing/2014/main" id="{626D6532-313E-EFA2-233C-ED293F5145DF}"/>
              </a:ext>
            </a:extLst>
          </p:cNvPr>
          <p:cNvSpPr/>
          <p:nvPr/>
        </p:nvSpPr>
        <p:spPr>
          <a:xfrm>
            <a:off x="351094" y="5835178"/>
            <a:ext cx="2859466" cy="613101"/>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4" name="TextBox 13">
            <a:extLst>
              <a:ext uri="{FF2B5EF4-FFF2-40B4-BE49-F238E27FC236}">
                <a16:creationId xmlns:a16="http://schemas.microsoft.com/office/drawing/2014/main" id="{5D28ECF0-D13A-81BA-8C5D-CBF6B1816927}"/>
              </a:ext>
            </a:extLst>
          </p:cNvPr>
          <p:cNvSpPr txBox="1"/>
          <p:nvPr/>
        </p:nvSpPr>
        <p:spPr>
          <a:xfrm>
            <a:off x="5906232" y="2505948"/>
            <a:ext cx="2987040" cy="369332"/>
          </a:xfrm>
          <a:prstGeom prst="rect">
            <a:avLst/>
          </a:prstGeom>
          <a:noFill/>
        </p:spPr>
        <p:txBody>
          <a:bodyPr wrap="square" rtlCol="0">
            <a:spAutoFit/>
          </a:bodyPr>
          <a:lstStyle/>
          <a:p>
            <a:r>
              <a:rPr lang="en-US" dirty="0"/>
              <a:t>Prompting &amp; fine-tuning trick!</a:t>
            </a:r>
            <a:endParaRPr lang="nl-BE" dirty="0"/>
          </a:p>
        </p:txBody>
      </p:sp>
      <p:sp>
        <p:nvSpPr>
          <p:cNvPr id="15" name="TextBox 14">
            <a:extLst>
              <a:ext uri="{FF2B5EF4-FFF2-40B4-BE49-F238E27FC236}">
                <a16:creationId xmlns:a16="http://schemas.microsoft.com/office/drawing/2014/main" id="{3B097429-9BD7-48C6-09DF-74F1244AA212}"/>
              </a:ext>
            </a:extLst>
          </p:cNvPr>
          <p:cNvSpPr txBox="1"/>
          <p:nvPr/>
        </p:nvSpPr>
        <p:spPr>
          <a:xfrm>
            <a:off x="5913120" y="3059668"/>
            <a:ext cx="2987040" cy="369332"/>
          </a:xfrm>
          <a:prstGeom prst="rect">
            <a:avLst/>
          </a:prstGeom>
          <a:noFill/>
        </p:spPr>
        <p:txBody>
          <a:bodyPr wrap="square" rtlCol="0">
            <a:spAutoFit/>
          </a:bodyPr>
          <a:lstStyle/>
          <a:p>
            <a:r>
              <a:rPr lang="en-US" dirty="0"/>
              <a:t>Define the context</a:t>
            </a:r>
            <a:endParaRPr lang="nl-BE" dirty="0"/>
          </a:p>
        </p:txBody>
      </p:sp>
      <p:sp>
        <p:nvSpPr>
          <p:cNvPr id="16" name="TextBox 15">
            <a:extLst>
              <a:ext uri="{FF2B5EF4-FFF2-40B4-BE49-F238E27FC236}">
                <a16:creationId xmlns:a16="http://schemas.microsoft.com/office/drawing/2014/main" id="{FDE43186-2471-D27E-004D-599F3D647BD8}"/>
              </a:ext>
            </a:extLst>
          </p:cNvPr>
          <p:cNvSpPr txBox="1"/>
          <p:nvPr/>
        </p:nvSpPr>
        <p:spPr>
          <a:xfrm>
            <a:off x="5913120" y="4202094"/>
            <a:ext cx="2987040" cy="369332"/>
          </a:xfrm>
          <a:prstGeom prst="rect">
            <a:avLst/>
          </a:prstGeom>
          <a:noFill/>
        </p:spPr>
        <p:txBody>
          <a:bodyPr wrap="square" rtlCol="0">
            <a:spAutoFit/>
          </a:bodyPr>
          <a:lstStyle/>
          <a:p>
            <a:r>
              <a:rPr lang="en-US" dirty="0"/>
              <a:t>Define the task</a:t>
            </a:r>
            <a:endParaRPr lang="nl-BE" dirty="0"/>
          </a:p>
        </p:txBody>
      </p:sp>
      <p:sp>
        <p:nvSpPr>
          <p:cNvPr id="17" name="TextBox 16">
            <a:extLst>
              <a:ext uri="{FF2B5EF4-FFF2-40B4-BE49-F238E27FC236}">
                <a16:creationId xmlns:a16="http://schemas.microsoft.com/office/drawing/2014/main" id="{56A33811-1A5E-D8BA-601C-A29D13AD7983}"/>
              </a:ext>
            </a:extLst>
          </p:cNvPr>
          <p:cNvSpPr txBox="1"/>
          <p:nvPr/>
        </p:nvSpPr>
        <p:spPr>
          <a:xfrm>
            <a:off x="5913120" y="5086014"/>
            <a:ext cx="5679440" cy="369332"/>
          </a:xfrm>
          <a:prstGeom prst="rect">
            <a:avLst/>
          </a:prstGeom>
          <a:noFill/>
        </p:spPr>
        <p:txBody>
          <a:bodyPr wrap="square" rtlCol="0">
            <a:spAutoFit/>
          </a:bodyPr>
          <a:lstStyle/>
          <a:p>
            <a:r>
              <a:rPr lang="en-US" dirty="0"/>
              <a:t>Provide examples to understand your style, tone </a:t>
            </a:r>
            <a:r>
              <a:rPr lang="en-US" dirty="0" err="1"/>
              <a:t>etc</a:t>
            </a:r>
            <a:endParaRPr lang="nl-BE" dirty="0"/>
          </a:p>
        </p:txBody>
      </p:sp>
      <p:sp>
        <p:nvSpPr>
          <p:cNvPr id="18" name="TextBox 17">
            <a:extLst>
              <a:ext uri="{FF2B5EF4-FFF2-40B4-BE49-F238E27FC236}">
                <a16:creationId xmlns:a16="http://schemas.microsoft.com/office/drawing/2014/main" id="{095E971F-7C4B-175A-72F8-5C3B87163D8B}"/>
              </a:ext>
            </a:extLst>
          </p:cNvPr>
          <p:cNvSpPr txBox="1"/>
          <p:nvPr/>
        </p:nvSpPr>
        <p:spPr>
          <a:xfrm>
            <a:off x="5913120" y="5772817"/>
            <a:ext cx="5679440" cy="369332"/>
          </a:xfrm>
          <a:prstGeom prst="rect">
            <a:avLst/>
          </a:prstGeom>
          <a:noFill/>
        </p:spPr>
        <p:txBody>
          <a:bodyPr wrap="square" rtlCol="0">
            <a:spAutoFit/>
          </a:bodyPr>
          <a:lstStyle/>
          <a:p>
            <a:r>
              <a:rPr lang="en-US" dirty="0"/>
              <a:t>Give specific </a:t>
            </a:r>
            <a:r>
              <a:rPr lang="en-US" dirty="0" err="1"/>
              <a:t>guideliness</a:t>
            </a:r>
            <a:endParaRPr lang="nl-BE" dirty="0"/>
          </a:p>
        </p:txBody>
      </p:sp>
      <p:cxnSp>
        <p:nvCxnSpPr>
          <p:cNvPr id="20" name="Straight Arrow Connector 19">
            <a:extLst>
              <a:ext uri="{FF2B5EF4-FFF2-40B4-BE49-F238E27FC236}">
                <a16:creationId xmlns:a16="http://schemas.microsoft.com/office/drawing/2014/main" id="{8C3AD04C-E0CB-C6AD-5686-EF0B69ECFADD}"/>
              </a:ext>
            </a:extLst>
          </p:cNvPr>
          <p:cNvCxnSpPr/>
          <p:nvPr/>
        </p:nvCxnSpPr>
        <p:spPr>
          <a:xfrm>
            <a:off x="4318000" y="2678820"/>
            <a:ext cx="145288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BF04FAA-9285-9D1D-24FB-A656F92409AD}"/>
              </a:ext>
            </a:extLst>
          </p:cNvPr>
          <p:cNvCxnSpPr>
            <a:cxnSpLocks/>
            <a:endCxn id="15" idx="1"/>
          </p:cNvCxnSpPr>
          <p:nvPr/>
        </p:nvCxnSpPr>
        <p:spPr>
          <a:xfrm>
            <a:off x="5483130" y="3244334"/>
            <a:ext cx="42999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11AA95D-F0B2-C7B4-8CEF-63250B8289FE}"/>
              </a:ext>
            </a:extLst>
          </p:cNvPr>
          <p:cNvCxnSpPr>
            <a:cxnSpLocks/>
          </p:cNvCxnSpPr>
          <p:nvPr/>
        </p:nvCxnSpPr>
        <p:spPr>
          <a:xfrm>
            <a:off x="5555885" y="4386760"/>
            <a:ext cx="42999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CB61118-6752-E9DB-D802-8ABBE79AD9BF}"/>
              </a:ext>
            </a:extLst>
          </p:cNvPr>
          <p:cNvCxnSpPr>
            <a:cxnSpLocks/>
          </p:cNvCxnSpPr>
          <p:nvPr/>
        </p:nvCxnSpPr>
        <p:spPr>
          <a:xfrm>
            <a:off x="3369850" y="5258160"/>
            <a:ext cx="257375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E539F84-A372-C4A4-8EE9-F2827DF34464}"/>
              </a:ext>
            </a:extLst>
          </p:cNvPr>
          <p:cNvCxnSpPr>
            <a:cxnSpLocks/>
            <a:endCxn id="18" idx="1"/>
          </p:cNvCxnSpPr>
          <p:nvPr/>
        </p:nvCxnSpPr>
        <p:spPr>
          <a:xfrm>
            <a:off x="3369850" y="5957483"/>
            <a:ext cx="254327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002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23A6-0A7B-7FCC-DDC4-1E7CFB116FFD}"/>
              </a:ext>
            </a:extLst>
          </p:cNvPr>
          <p:cNvSpPr>
            <a:spLocks noGrp="1"/>
          </p:cNvSpPr>
          <p:nvPr>
            <p:ph type="title"/>
          </p:nvPr>
        </p:nvSpPr>
        <p:spPr/>
        <p:txBody>
          <a:bodyPr/>
          <a:lstStyle/>
          <a:p>
            <a:r>
              <a:rPr lang="en-US" dirty="0"/>
              <a:t>Adjust your Presentation Style</a:t>
            </a:r>
            <a:endParaRPr lang="nl-BE" dirty="0"/>
          </a:p>
        </p:txBody>
      </p:sp>
      <p:pic>
        <p:nvPicPr>
          <p:cNvPr id="3074" name="Picture 2" descr="Δεν υπάρχει διαθέσιμη περιγραφή.">
            <a:extLst>
              <a:ext uri="{FF2B5EF4-FFF2-40B4-BE49-F238E27FC236}">
                <a16:creationId xmlns:a16="http://schemas.microsoft.com/office/drawing/2014/main" id="{7F324967-61C1-0341-AA3B-02D38715C8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123" y="1287809"/>
            <a:ext cx="4525780" cy="557019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CE5B25F9-47EC-D66B-7CE3-4A790EB6114A}"/>
              </a:ext>
            </a:extLst>
          </p:cNvPr>
          <p:cNvSpPr/>
          <p:nvPr/>
        </p:nvSpPr>
        <p:spPr>
          <a:xfrm>
            <a:off x="282123" y="1287809"/>
            <a:ext cx="4310197" cy="903236"/>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Rectangle: Rounded Corners 4">
            <a:extLst>
              <a:ext uri="{FF2B5EF4-FFF2-40B4-BE49-F238E27FC236}">
                <a16:creationId xmlns:a16="http://schemas.microsoft.com/office/drawing/2014/main" id="{1F89A3B2-D0A1-9E66-5A33-158AB06A3BB5}"/>
              </a:ext>
            </a:extLst>
          </p:cNvPr>
          <p:cNvSpPr/>
          <p:nvPr/>
        </p:nvSpPr>
        <p:spPr>
          <a:xfrm>
            <a:off x="282123" y="2266432"/>
            <a:ext cx="4310197" cy="1523248"/>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tangle: Rounded Corners 5">
            <a:extLst>
              <a:ext uri="{FF2B5EF4-FFF2-40B4-BE49-F238E27FC236}">
                <a16:creationId xmlns:a16="http://schemas.microsoft.com/office/drawing/2014/main" id="{8D13FFE1-D299-F6E3-85AC-CF639CA8E5D8}"/>
              </a:ext>
            </a:extLst>
          </p:cNvPr>
          <p:cNvSpPr/>
          <p:nvPr/>
        </p:nvSpPr>
        <p:spPr>
          <a:xfrm>
            <a:off x="190683" y="4155440"/>
            <a:ext cx="4310197" cy="2204720"/>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TextBox 6">
            <a:extLst>
              <a:ext uri="{FF2B5EF4-FFF2-40B4-BE49-F238E27FC236}">
                <a16:creationId xmlns:a16="http://schemas.microsoft.com/office/drawing/2014/main" id="{B2F099F7-7014-55BB-C3AB-F60FBB8A31C6}"/>
              </a:ext>
            </a:extLst>
          </p:cNvPr>
          <p:cNvSpPr txBox="1"/>
          <p:nvPr/>
        </p:nvSpPr>
        <p:spPr>
          <a:xfrm>
            <a:off x="5222240" y="1407788"/>
            <a:ext cx="1503680" cy="369332"/>
          </a:xfrm>
          <a:prstGeom prst="rect">
            <a:avLst/>
          </a:prstGeom>
          <a:noFill/>
        </p:spPr>
        <p:txBody>
          <a:bodyPr wrap="square" rtlCol="0">
            <a:spAutoFit/>
          </a:bodyPr>
          <a:lstStyle/>
          <a:p>
            <a:r>
              <a:rPr lang="en-US" dirty="0"/>
              <a:t>Give context</a:t>
            </a:r>
            <a:endParaRPr lang="nl-BE" dirty="0"/>
          </a:p>
        </p:txBody>
      </p:sp>
      <p:cxnSp>
        <p:nvCxnSpPr>
          <p:cNvPr id="8" name="Straight Arrow Connector 7">
            <a:extLst>
              <a:ext uri="{FF2B5EF4-FFF2-40B4-BE49-F238E27FC236}">
                <a16:creationId xmlns:a16="http://schemas.microsoft.com/office/drawing/2014/main" id="{6988C6E0-42B3-8E3C-56FD-E31AE81B75CA}"/>
              </a:ext>
            </a:extLst>
          </p:cNvPr>
          <p:cNvCxnSpPr>
            <a:cxnSpLocks/>
          </p:cNvCxnSpPr>
          <p:nvPr/>
        </p:nvCxnSpPr>
        <p:spPr>
          <a:xfrm>
            <a:off x="4807903" y="1592454"/>
            <a:ext cx="414337"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01CBC72-1DD5-D605-08D7-59DE354DE644}"/>
              </a:ext>
            </a:extLst>
          </p:cNvPr>
          <p:cNvSpPr txBox="1"/>
          <p:nvPr/>
        </p:nvSpPr>
        <p:spPr>
          <a:xfrm>
            <a:off x="5222240" y="2647308"/>
            <a:ext cx="1879600" cy="369332"/>
          </a:xfrm>
          <a:prstGeom prst="rect">
            <a:avLst/>
          </a:prstGeom>
          <a:noFill/>
        </p:spPr>
        <p:txBody>
          <a:bodyPr wrap="square" rtlCol="0">
            <a:spAutoFit/>
          </a:bodyPr>
          <a:lstStyle/>
          <a:p>
            <a:r>
              <a:rPr lang="en-US" dirty="0"/>
              <a:t>Describe the task</a:t>
            </a:r>
            <a:endParaRPr lang="nl-BE" dirty="0"/>
          </a:p>
        </p:txBody>
      </p:sp>
      <p:cxnSp>
        <p:nvCxnSpPr>
          <p:cNvPr id="12" name="Straight Arrow Connector 11">
            <a:extLst>
              <a:ext uri="{FF2B5EF4-FFF2-40B4-BE49-F238E27FC236}">
                <a16:creationId xmlns:a16="http://schemas.microsoft.com/office/drawing/2014/main" id="{A05BD112-296F-3852-EBC4-763B6914BFF1}"/>
              </a:ext>
            </a:extLst>
          </p:cNvPr>
          <p:cNvCxnSpPr>
            <a:cxnSpLocks/>
          </p:cNvCxnSpPr>
          <p:nvPr/>
        </p:nvCxnSpPr>
        <p:spPr>
          <a:xfrm>
            <a:off x="4807903" y="2831974"/>
            <a:ext cx="414337"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872EBD8-01D3-D9D6-97B8-19F441D5712F}"/>
              </a:ext>
            </a:extLst>
          </p:cNvPr>
          <p:cNvSpPr txBox="1"/>
          <p:nvPr/>
        </p:nvSpPr>
        <p:spPr>
          <a:xfrm>
            <a:off x="5222240" y="4803465"/>
            <a:ext cx="1879600" cy="369332"/>
          </a:xfrm>
          <a:prstGeom prst="rect">
            <a:avLst/>
          </a:prstGeom>
          <a:noFill/>
        </p:spPr>
        <p:txBody>
          <a:bodyPr wrap="square" rtlCol="0">
            <a:spAutoFit/>
          </a:bodyPr>
          <a:lstStyle/>
          <a:p>
            <a:r>
              <a:rPr lang="en-US" dirty="0"/>
              <a:t>Few-shot-learning</a:t>
            </a:r>
            <a:endParaRPr lang="nl-BE" dirty="0"/>
          </a:p>
        </p:txBody>
      </p:sp>
      <p:cxnSp>
        <p:nvCxnSpPr>
          <p:cNvPr id="14" name="Straight Arrow Connector 13">
            <a:extLst>
              <a:ext uri="{FF2B5EF4-FFF2-40B4-BE49-F238E27FC236}">
                <a16:creationId xmlns:a16="http://schemas.microsoft.com/office/drawing/2014/main" id="{BB988B9A-3107-6047-BF7C-86327E3ECF0A}"/>
              </a:ext>
            </a:extLst>
          </p:cNvPr>
          <p:cNvCxnSpPr>
            <a:cxnSpLocks/>
          </p:cNvCxnSpPr>
          <p:nvPr/>
        </p:nvCxnSpPr>
        <p:spPr>
          <a:xfrm>
            <a:off x="4807903" y="4988131"/>
            <a:ext cx="414337"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025C020-7485-C628-4B4E-DB6908B840F9}"/>
              </a:ext>
            </a:extLst>
          </p:cNvPr>
          <p:cNvSpPr txBox="1"/>
          <p:nvPr/>
        </p:nvSpPr>
        <p:spPr>
          <a:xfrm>
            <a:off x="7545900" y="1384936"/>
            <a:ext cx="4785552" cy="646331"/>
          </a:xfrm>
          <a:prstGeom prst="rect">
            <a:avLst/>
          </a:prstGeom>
          <a:noFill/>
        </p:spPr>
        <p:txBody>
          <a:bodyPr wrap="square" rtlCol="0">
            <a:spAutoFit/>
          </a:bodyPr>
          <a:lstStyle/>
          <a:p>
            <a:r>
              <a:rPr lang="en-US" dirty="0"/>
              <a:t>The result:</a:t>
            </a:r>
          </a:p>
          <a:p>
            <a:r>
              <a:rPr lang="en-US" dirty="0"/>
              <a:t>How GBDTs and NNs would solve a crime scene</a:t>
            </a:r>
            <a:endParaRPr lang="nl-BE" dirty="0"/>
          </a:p>
        </p:txBody>
      </p:sp>
      <p:pic>
        <p:nvPicPr>
          <p:cNvPr id="3079" name="Picture 7">
            <a:extLst>
              <a:ext uri="{FF2B5EF4-FFF2-40B4-BE49-F238E27FC236}">
                <a16:creationId xmlns:a16="http://schemas.microsoft.com/office/drawing/2014/main" id="{0B261E8C-1ACD-2720-1B8F-4B7D1E8CD9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3224" y="2081705"/>
            <a:ext cx="1869869" cy="1869869"/>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a:extLst>
              <a:ext uri="{FF2B5EF4-FFF2-40B4-BE49-F238E27FC236}">
                <a16:creationId xmlns:a16="http://schemas.microsoft.com/office/drawing/2014/main" id="{1FDCB962-609F-DBE6-7EB9-2229C8D173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38676" y="1919811"/>
            <a:ext cx="1869869" cy="186986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6241100B-0B1C-0D88-299A-9B6472916D5A}"/>
              </a:ext>
            </a:extLst>
          </p:cNvPr>
          <p:cNvSpPr txBox="1"/>
          <p:nvPr/>
        </p:nvSpPr>
        <p:spPr>
          <a:xfrm>
            <a:off x="7762009" y="3951574"/>
            <a:ext cx="1961084" cy="1384995"/>
          </a:xfrm>
          <a:prstGeom prst="rect">
            <a:avLst/>
          </a:prstGeom>
          <a:noFill/>
        </p:spPr>
        <p:txBody>
          <a:bodyPr wrap="square" rtlCol="0">
            <a:spAutoFit/>
          </a:bodyPr>
          <a:lstStyle/>
          <a:p>
            <a:r>
              <a:rPr lang="en-US" sz="1400" dirty="0"/>
              <a:t>GBDTs is a group of week learners, each focused on a small task.</a:t>
            </a:r>
          </a:p>
          <a:p>
            <a:endParaRPr lang="en-US" sz="1400" dirty="0"/>
          </a:p>
          <a:p>
            <a:r>
              <a:rPr lang="en-US" sz="1400" dirty="0"/>
              <a:t>The opinions are then combined</a:t>
            </a:r>
            <a:endParaRPr lang="nl-BE" sz="1400" dirty="0"/>
          </a:p>
        </p:txBody>
      </p:sp>
      <p:sp>
        <p:nvSpPr>
          <p:cNvPr id="20" name="TextBox 19">
            <a:extLst>
              <a:ext uri="{FF2B5EF4-FFF2-40B4-BE49-F238E27FC236}">
                <a16:creationId xmlns:a16="http://schemas.microsoft.com/office/drawing/2014/main" id="{D8DFC546-EE34-C199-631B-42B9F768AD3E}"/>
              </a:ext>
            </a:extLst>
          </p:cNvPr>
          <p:cNvSpPr txBox="1"/>
          <p:nvPr/>
        </p:nvSpPr>
        <p:spPr>
          <a:xfrm>
            <a:off x="9938676" y="3792709"/>
            <a:ext cx="2316507" cy="1815882"/>
          </a:xfrm>
          <a:prstGeom prst="rect">
            <a:avLst/>
          </a:prstGeom>
          <a:noFill/>
        </p:spPr>
        <p:txBody>
          <a:bodyPr wrap="square" rtlCol="0">
            <a:spAutoFit/>
          </a:bodyPr>
          <a:lstStyle/>
          <a:p>
            <a:r>
              <a:rPr lang="en-US" sz="1400" dirty="0"/>
              <a:t>NNs can be viewed as Sherlock Holmes.</a:t>
            </a:r>
          </a:p>
          <a:p>
            <a:endParaRPr lang="en-US" sz="1400" dirty="0"/>
          </a:p>
          <a:p>
            <a:r>
              <a:rPr lang="en-US" sz="1400" dirty="0"/>
              <a:t>Amazing </a:t>
            </a:r>
            <a:r>
              <a:rPr lang="en-US" sz="1400" dirty="0" err="1"/>
              <a:t>abract</a:t>
            </a:r>
            <a:r>
              <a:rPr lang="en-US" sz="1400" dirty="0"/>
              <a:t> abilities, has seen thousand cases</a:t>
            </a:r>
          </a:p>
          <a:p>
            <a:endParaRPr lang="en-US" sz="1400" dirty="0"/>
          </a:p>
          <a:p>
            <a:r>
              <a:rPr lang="en-US" sz="1400" dirty="0"/>
              <a:t>People don’t understand how but he solves crimes</a:t>
            </a:r>
            <a:endParaRPr lang="nl-BE" sz="1400" dirty="0"/>
          </a:p>
        </p:txBody>
      </p:sp>
    </p:spTree>
    <p:extLst>
      <p:ext uri="{BB962C8B-B14F-4D97-AF65-F5344CB8AC3E}">
        <p14:creationId xmlns:p14="http://schemas.microsoft.com/office/powerpoint/2010/main" val="370606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8DFE9-D107-A83D-C851-7A55EB4312D2}"/>
              </a:ext>
            </a:extLst>
          </p:cNvPr>
          <p:cNvSpPr>
            <a:spLocks noGrp="1"/>
          </p:cNvSpPr>
          <p:nvPr>
            <p:ph type="title"/>
          </p:nvPr>
        </p:nvSpPr>
        <p:spPr/>
        <p:txBody>
          <a:bodyPr/>
          <a:lstStyle/>
          <a:p>
            <a:r>
              <a:rPr lang="en-US" dirty="0"/>
              <a:t>Keeping up with Research</a:t>
            </a:r>
            <a:endParaRPr lang="nl-BE" dirty="0"/>
          </a:p>
        </p:txBody>
      </p:sp>
      <p:sp>
        <p:nvSpPr>
          <p:cNvPr id="4" name="TextBox 3">
            <a:extLst>
              <a:ext uri="{FF2B5EF4-FFF2-40B4-BE49-F238E27FC236}">
                <a16:creationId xmlns:a16="http://schemas.microsoft.com/office/drawing/2014/main" id="{8A451437-EA6A-BCB2-4433-7C4DD5E2B239}"/>
              </a:ext>
            </a:extLst>
          </p:cNvPr>
          <p:cNvSpPr txBox="1"/>
          <p:nvPr/>
        </p:nvSpPr>
        <p:spPr>
          <a:xfrm>
            <a:off x="381573" y="1454727"/>
            <a:ext cx="11536799" cy="2862322"/>
          </a:xfrm>
          <a:prstGeom prst="rect">
            <a:avLst/>
          </a:prstGeom>
          <a:noFill/>
        </p:spPr>
        <p:txBody>
          <a:bodyPr wrap="square" rtlCol="0">
            <a:spAutoFit/>
          </a:bodyPr>
          <a:lstStyle/>
          <a:p>
            <a:r>
              <a:rPr lang="en-US" sz="2000" dirty="0"/>
              <a:t>Last week was </a:t>
            </a:r>
            <a:r>
              <a:rPr lang="en-US" sz="2000" dirty="0" err="1"/>
              <a:t>NeurIPS</a:t>
            </a:r>
            <a:r>
              <a:rPr lang="en-US" sz="2000" dirty="0"/>
              <a:t>. The biggest ML conference.</a:t>
            </a:r>
          </a:p>
          <a:p>
            <a:endParaRPr lang="en-US" sz="2000" dirty="0"/>
          </a:p>
          <a:p>
            <a:pPr marL="342900" indent="-342900">
              <a:buFont typeface="Arial" panose="020B0604020202020204" pitchFamily="34" charset="0"/>
              <a:buChar char="•"/>
            </a:pPr>
            <a:r>
              <a:rPr lang="en-US" sz="2000" dirty="0"/>
              <a:t>It had over 3500 submissions!</a:t>
            </a:r>
          </a:p>
          <a:p>
            <a:pPr marL="342900" indent="-342900">
              <a:buFont typeface="Arial" panose="020B0604020202020204" pitchFamily="34" charset="0"/>
              <a:buChar char="•"/>
            </a:pPr>
            <a:r>
              <a:rPr lang="en-US" sz="2000" dirty="0"/>
              <a:t>Assume I use a paper filtering tool and the papers that interest me (forecasting, modelling </a:t>
            </a:r>
            <a:r>
              <a:rPr lang="en-US" sz="2000" dirty="0" err="1"/>
              <a:t>etc</a:t>
            </a:r>
            <a:r>
              <a:rPr lang="en-US" sz="2000" dirty="0"/>
              <a:t>) are 100.</a:t>
            </a:r>
          </a:p>
          <a:p>
            <a:pPr marL="342900" indent="-342900">
              <a:buFont typeface="Arial" panose="020B0604020202020204" pitchFamily="34" charset="0"/>
              <a:buChar char="•"/>
            </a:pPr>
            <a:r>
              <a:rPr lang="en-US" sz="2000" dirty="0"/>
              <a:t>How I find time to read them all?? No</a:t>
            </a:r>
          </a:p>
          <a:p>
            <a:pPr marL="342900" indent="-342900">
              <a:buFont typeface="Arial" panose="020B0604020202020204" pitchFamily="34" charset="0"/>
              <a:buChar char="•"/>
            </a:pPr>
            <a:r>
              <a:rPr lang="en-US" sz="2000" dirty="0"/>
              <a:t>But I can filter them to 5-10 easily by having a LLM summarize and explain them to me fast!</a:t>
            </a:r>
          </a:p>
          <a:p>
            <a:pPr marL="342900" indent="-342900">
              <a:buFont typeface="Arial" panose="020B0604020202020204" pitchFamily="34" charset="0"/>
              <a:buChar char="•"/>
            </a:pPr>
            <a:endParaRPr lang="en-US" sz="2000" dirty="0"/>
          </a:p>
          <a:p>
            <a:r>
              <a:rPr lang="en-US" sz="2000" dirty="0" err="1"/>
              <a:t>ChatGPT</a:t>
            </a:r>
            <a:r>
              <a:rPr lang="en-US" sz="2000" dirty="0"/>
              <a:t> Pro offers a pdf upload options.</a:t>
            </a:r>
          </a:p>
          <a:p>
            <a:r>
              <a:rPr lang="en-US" sz="2000" dirty="0"/>
              <a:t>There are multiple fine-tuned LLMs that support this option and allows paper </a:t>
            </a:r>
            <a:r>
              <a:rPr lang="en-US" sz="2000" dirty="0" err="1"/>
              <a:t>dicussion</a:t>
            </a:r>
            <a:endParaRPr lang="en-US" sz="2000" dirty="0"/>
          </a:p>
        </p:txBody>
      </p:sp>
    </p:spTree>
    <p:extLst>
      <p:ext uri="{BB962C8B-B14F-4D97-AF65-F5344CB8AC3E}">
        <p14:creationId xmlns:p14="http://schemas.microsoft.com/office/powerpoint/2010/main" val="3238093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F56AA-D0B0-7D27-A72A-CBB6BEA1B500}"/>
              </a:ext>
            </a:extLst>
          </p:cNvPr>
          <p:cNvSpPr>
            <a:spLocks noGrp="1"/>
          </p:cNvSpPr>
          <p:nvPr>
            <p:ph type="title"/>
          </p:nvPr>
        </p:nvSpPr>
        <p:spPr/>
        <p:txBody>
          <a:bodyPr/>
          <a:lstStyle/>
          <a:p>
            <a:r>
              <a:rPr lang="en-US" dirty="0"/>
              <a:t>Keeping up with Research</a:t>
            </a:r>
            <a:endParaRPr lang="nl-BE" dirty="0"/>
          </a:p>
        </p:txBody>
      </p:sp>
      <p:pic>
        <p:nvPicPr>
          <p:cNvPr id="5" name="Picture 4">
            <a:extLst>
              <a:ext uri="{FF2B5EF4-FFF2-40B4-BE49-F238E27FC236}">
                <a16:creationId xmlns:a16="http://schemas.microsoft.com/office/drawing/2014/main" id="{AA9383F2-A441-8318-0064-13DF6E31BA2F}"/>
              </a:ext>
            </a:extLst>
          </p:cNvPr>
          <p:cNvPicPr>
            <a:picLocks noChangeAspect="1"/>
          </p:cNvPicPr>
          <p:nvPr/>
        </p:nvPicPr>
        <p:blipFill>
          <a:blip r:embed="rId2"/>
          <a:stretch>
            <a:fillRect/>
          </a:stretch>
        </p:blipFill>
        <p:spPr>
          <a:xfrm>
            <a:off x="180472" y="1444337"/>
            <a:ext cx="3835497" cy="2836717"/>
          </a:xfrm>
          <a:prstGeom prst="rect">
            <a:avLst/>
          </a:prstGeom>
        </p:spPr>
      </p:pic>
      <p:sp>
        <p:nvSpPr>
          <p:cNvPr id="6" name="Rectangle: Rounded Corners 5">
            <a:extLst>
              <a:ext uri="{FF2B5EF4-FFF2-40B4-BE49-F238E27FC236}">
                <a16:creationId xmlns:a16="http://schemas.microsoft.com/office/drawing/2014/main" id="{1B52D4FB-2B9B-ACE4-6042-9F6B124EEE11}"/>
              </a:ext>
            </a:extLst>
          </p:cNvPr>
          <p:cNvSpPr/>
          <p:nvPr/>
        </p:nvSpPr>
        <p:spPr>
          <a:xfrm>
            <a:off x="180472" y="1959459"/>
            <a:ext cx="3835497" cy="659050"/>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tangle: Rounded Corners 6">
            <a:extLst>
              <a:ext uri="{FF2B5EF4-FFF2-40B4-BE49-F238E27FC236}">
                <a16:creationId xmlns:a16="http://schemas.microsoft.com/office/drawing/2014/main" id="{7BBAFDB9-A200-A5D3-DFE4-A0D40F4E720C}"/>
              </a:ext>
            </a:extLst>
          </p:cNvPr>
          <p:cNvSpPr/>
          <p:nvPr/>
        </p:nvSpPr>
        <p:spPr>
          <a:xfrm>
            <a:off x="180471" y="3099474"/>
            <a:ext cx="3835497" cy="1140017"/>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tangle: Rounded Corners 7">
            <a:extLst>
              <a:ext uri="{FF2B5EF4-FFF2-40B4-BE49-F238E27FC236}">
                <a16:creationId xmlns:a16="http://schemas.microsoft.com/office/drawing/2014/main" id="{02550F79-2341-6BC3-21A9-FE53A8047330}"/>
              </a:ext>
            </a:extLst>
          </p:cNvPr>
          <p:cNvSpPr/>
          <p:nvPr/>
        </p:nvSpPr>
        <p:spPr>
          <a:xfrm>
            <a:off x="180470" y="2712599"/>
            <a:ext cx="3835497" cy="300191"/>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0" name="Picture 9">
            <a:extLst>
              <a:ext uri="{FF2B5EF4-FFF2-40B4-BE49-F238E27FC236}">
                <a16:creationId xmlns:a16="http://schemas.microsoft.com/office/drawing/2014/main" id="{29083830-A26A-8CC2-9967-768281B44402}"/>
              </a:ext>
            </a:extLst>
          </p:cNvPr>
          <p:cNvPicPr>
            <a:picLocks noChangeAspect="1"/>
          </p:cNvPicPr>
          <p:nvPr/>
        </p:nvPicPr>
        <p:blipFill>
          <a:blip r:embed="rId3"/>
          <a:stretch>
            <a:fillRect/>
          </a:stretch>
        </p:blipFill>
        <p:spPr>
          <a:xfrm>
            <a:off x="180470" y="4720456"/>
            <a:ext cx="4828411" cy="1331562"/>
          </a:xfrm>
          <a:prstGeom prst="rect">
            <a:avLst/>
          </a:prstGeom>
        </p:spPr>
      </p:pic>
      <p:sp>
        <p:nvSpPr>
          <p:cNvPr id="11" name="TextBox 10">
            <a:extLst>
              <a:ext uri="{FF2B5EF4-FFF2-40B4-BE49-F238E27FC236}">
                <a16:creationId xmlns:a16="http://schemas.microsoft.com/office/drawing/2014/main" id="{35F2E72E-54B5-1DC3-4C27-125B93F91CB2}"/>
              </a:ext>
            </a:extLst>
          </p:cNvPr>
          <p:cNvSpPr txBox="1"/>
          <p:nvPr/>
        </p:nvSpPr>
        <p:spPr>
          <a:xfrm>
            <a:off x="381574" y="4375144"/>
            <a:ext cx="2313348" cy="307777"/>
          </a:xfrm>
          <a:prstGeom prst="rect">
            <a:avLst/>
          </a:prstGeom>
          <a:noFill/>
        </p:spPr>
        <p:txBody>
          <a:bodyPr wrap="square" rtlCol="0">
            <a:spAutoFit/>
          </a:bodyPr>
          <a:lstStyle/>
          <a:p>
            <a:r>
              <a:rPr lang="en-US" sz="1400" b="1" dirty="0"/>
              <a:t>Discuss on the paper</a:t>
            </a:r>
            <a:endParaRPr lang="nl-BE" sz="1400" b="1" dirty="0"/>
          </a:p>
        </p:txBody>
      </p:sp>
      <p:sp>
        <p:nvSpPr>
          <p:cNvPr id="14" name="TextBox 13">
            <a:extLst>
              <a:ext uri="{FF2B5EF4-FFF2-40B4-BE49-F238E27FC236}">
                <a16:creationId xmlns:a16="http://schemas.microsoft.com/office/drawing/2014/main" id="{B389BC65-7657-5422-C5D4-0D577B8468AD}"/>
              </a:ext>
            </a:extLst>
          </p:cNvPr>
          <p:cNvSpPr txBox="1"/>
          <p:nvPr/>
        </p:nvSpPr>
        <p:spPr>
          <a:xfrm>
            <a:off x="6438824" y="1339085"/>
            <a:ext cx="2313348" cy="307777"/>
          </a:xfrm>
          <a:prstGeom prst="rect">
            <a:avLst/>
          </a:prstGeom>
          <a:noFill/>
        </p:spPr>
        <p:txBody>
          <a:bodyPr wrap="square" rtlCol="0">
            <a:spAutoFit/>
          </a:bodyPr>
          <a:lstStyle/>
          <a:p>
            <a:r>
              <a:rPr lang="en-US" sz="1400" b="1" dirty="0"/>
              <a:t>New research idea!</a:t>
            </a:r>
            <a:endParaRPr lang="nl-BE" sz="1400" b="1" dirty="0"/>
          </a:p>
        </p:txBody>
      </p:sp>
      <p:pic>
        <p:nvPicPr>
          <p:cNvPr id="16" name="Picture 15">
            <a:extLst>
              <a:ext uri="{FF2B5EF4-FFF2-40B4-BE49-F238E27FC236}">
                <a16:creationId xmlns:a16="http://schemas.microsoft.com/office/drawing/2014/main" id="{F67E07E5-7B2A-C23B-96FF-EDB9960C31D6}"/>
              </a:ext>
            </a:extLst>
          </p:cNvPr>
          <p:cNvPicPr>
            <a:picLocks noChangeAspect="1"/>
          </p:cNvPicPr>
          <p:nvPr/>
        </p:nvPicPr>
        <p:blipFill>
          <a:blip r:embed="rId4"/>
          <a:stretch>
            <a:fillRect/>
          </a:stretch>
        </p:blipFill>
        <p:spPr>
          <a:xfrm>
            <a:off x="5960379" y="1648936"/>
            <a:ext cx="4431307" cy="2209118"/>
          </a:xfrm>
          <a:prstGeom prst="rect">
            <a:avLst/>
          </a:prstGeom>
        </p:spPr>
      </p:pic>
      <p:pic>
        <p:nvPicPr>
          <p:cNvPr id="18" name="Picture 17">
            <a:extLst>
              <a:ext uri="{FF2B5EF4-FFF2-40B4-BE49-F238E27FC236}">
                <a16:creationId xmlns:a16="http://schemas.microsoft.com/office/drawing/2014/main" id="{AF4925F8-32EE-60F0-9EE8-500BE388BE7B}"/>
              </a:ext>
            </a:extLst>
          </p:cNvPr>
          <p:cNvPicPr>
            <a:picLocks noChangeAspect="1"/>
          </p:cNvPicPr>
          <p:nvPr/>
        </p:nvPicPr>
        <p:blipFill>
          <a:blip r:embed="rId5"/>
          <a:stretch>
            <a:fillRect/>
          </a:stretch>
        </p:blipFill>
        <p:spPr>
          <a:xfrm>
            <a:off x="5953991" y="4529032"/>
            <a:ext cx="4275475" cy="1678389"/>
          </a:xfrm>
          <a:prstGeom prst="rect">
            <a:avLst/>
          </a:prstGeom>
        </p:spPr>
      </p:pic>
      <p:sp>
        <p:nvSpPr>
          <p:cNvPr id="19" name="TextBox 18">
            <a:extLst>
              <a:ext uri="{FF2B5EF4-FFF2-40B4-BE49-F238E27FC236}">
                <a16:creationId xmlns:a16="http://schemas.microsoft.com/office/drawing/2014/main" id="{38C780AA-94FB-1AA9-574C-ED6FB7DAFACA}"/>
              </a:ext>
            </a:extLst>
          </p:cNvPr>
          <p:cNvSpPr txBox="1"/>
          <p:nvPr/>
        </p:nvSpPr>
        <p:spPr>
          <a:xfrm>
            <a:off x="5953991" y="4219181"/>
            <a:ext cx="4700806" cy="307777"/>
          </a:xfrm>
          <a:prstGeom prst="rect">
            <a:avLst/>
          </a:prstGeom>
          <a:noFill/>
        </p:spPr>
        <p:txBody>
          <a:bodyPr wrap="square" rtlCol="0">
            <a:spAutoFit/>
          </a:bodyPr>
          <a:lstStyle/>
          <a:p>
            <a:r>
              <a:rPr lang="en-US" sz="1400" b="1" dirty="0"/>
              <a:t>Initial design of an experiment to try the new method</a:t>
            </a:r>
            <a:endParaRPr lang="nl-BE" sz="1400" b="1" dirty="0"/>
          </a:p>
        </p:txBody>
      </p:sp>
    </p:spTree>
    <p:extLst>
      <p:ext uri="{BB962C8B-B14F-4D97-AF65-F5344CB8AC3E}">
        <p14:creationId xmlns:p14="http://schemas.microsoft.com/office/powerpoint/2010/main" val="580152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9DCC0-8ECC-F1D3-32D0-9273C08252B8}"/>
              </a:ext>
            </a:extLst>
          </p:cNvPr>
          <p:cNvSpPr>
            <a:spLocks noGrp="1"/>
          </p:cNvSpPr>
          <p:nvPr>
            <p:ph type="title"/>
          </p:nvPr>
        </p:nvSpPr>
        <p:spPr/>
        <p:txBody>
          <a:bodyPr/>
          <a:lstStyle/>
          <a:p>
            <a:r>
              <a:rPr lang="en-US" dirty="0"/>
              <a:t>Smart visualizations to communicate findings</a:t>
            </a:r>
            <a:endParaRPr lang="nl-BE" dirty="0"/>
          </a:p>
        </p:txBody>
      </p:sp>
      <p:sp>
        <p:nvSpPr>
          <p:cNvPr id="4" name="TextBox 3">
            <a:extLst>
              <a:ext uri="{FF2B5EF4-FFF2-40B4-BE49-F238E27FC236}">
                <a16:creationId xmlns:a16="http://schemas.microsoft.com/office/drawing/2014/main" id="{6A157B26-D65A-E31B-4631-03AFAD4A0C83}"/>
              </a:ext>
            </a:extLst>
          </p:cNvPr>
          <p:cNvSpPr txBox="1"/>
          <p:nvPr/>
        </p:nvSpPr>
        <p:spPr>
          <a:xfrm>
            <a:off x="176645" y="1496291"/>
            <a:ext cx="11772900" cy="646331"/>
          </a:xfrm>
          <a:prstGeom prst="rect">
            <a:avLst/>
          </a:prstGeom>
          <a:noFill/>
        </p:spPr>
        <p:txBody>
          <a:bodyPr wrap="square" rtlCol="0">
            <a:spAutoFit/>
          </a:bodyPr>
          <a:lstStyle/>
          <a:p>
            <a:r>
              <a:rPr lang="en-US" dirty="0"/>
              <a:t>Context:</a:t>
            </a:r>
          </a:p>
          <a:p>
            <a:r>
              <a:rPr lang="en-US" dirty="0"/>
              <a:t>We run a project where we cluster companies in Belgium based on some characteristics regarding their forecasting methods </a:t>
            </a:r>
            <a:endParaRPr lang="nl-BE" dirty="0"/>
          </a:p>
        </p:txBody>
      </p:sp>
      <p:sp>
        <p:nvSpPr>
          <p:cNvPr id="5" name="TextBox 4">
            <a:extLst>
              <a:ext uri="{FF2B5EF4-FFF2-40B4-BE49-F238E27FC236}">
                <a16:creationId xmlns:a16="http://schemas.microsoft.com/office/drawing/2014/main" id="{C286C162-A55C-C66E-F650-11BD91DB81B4}"/>
              </a:ext>
            </a:extLst>
          </p:cNvPr>
          <p:cNvSpPr txBox="1"/>
          <p:nvPr/>
        </p:nvSpPr>
        <p:spPr>
          <a:xfrm>
            <a:off x="381574" y="2153013"/>
            <a:ext cx="4852555" cy="4247317"/>
          </a:xfrm>
          <a:prstGeom prst="rect">
            <a:avLst/>
          </a:prstGeom>
          <a:noFill/>
        </p:spPr>
        <p:txBody>
          <a:bodyPr wrap="square" rtlCol="0">
            <a:spAutoFit/>
          </a:bodyPr>
          <a:lstStyle/>
          <a:p>
            <a:r>
              <a:rPr lang="en-US" dirty="0"/>
              <a:t>Steps:</a:t>
            </a:r>
          </a:p>
          <a:p>
            <a:pPr marL="285750" indent="-285750">
              <a:buFont typeface="Arial" panose="020B0604020202020204" pitchFamily="34" charset="0"/>
              <a:buChar char="•"/>
            </a:pPr>
            <a:r>
              <a:rPr lang="en-US" dirty="0"/>
              <a:t>Find companies</a:t>
            </a:r>
          </a:p>
          <a:p>
            <a:pPr marL="285750" indent="-285750">
              <a:buFont typeface="Arial" panose="020B0604020202020204" pitchFamily="34" charset="0"/>
              <a:buChar char="•"/>
            </a:pPr>
            <a:r>
              <a:rPr lang="en-US" dirty="0"/>
              <a:t>Come up for features to cluster</a:t>
            </a:r>
          </a:p>
          <a:p>
            <a:pPr marL="285750" indent="-285750">
              <a:buFont typeface="Arial" panose="020B0604020202020204" pitchFamily="34" charset="0"/>
              <a:buChar char="•"/>
            </a:pPr>
            <a:r>
              <a:rPr lang="en-US" dirty="0"/>
              <a:t>Make clusters.</a:t>
            </a:r>
          </a:p>
          <a:p>
            <a:pPr marL="285750" indent="-285750">
              <a:buFont typeface="Arial" panose="020B0604020202020204" pitchFamily="34" charset="0"/>
              <a:buChar char="•"/>
            </a:pPr>
            <a:endParaRPr lang="en-US" dirty="0"/>
          </a:p>
          <a:p>
            <a:r>
              <a:rPr lang="en-US" dirty="0"/>
              <a:t>Problem:</a:t>
            </a:r>
          </a:p>
          <a:p>
            <a:r>
              <a:rPr lang="en-US" dirty="0"/>
              <a:t>Find a nice way to have them visualized in an easy to interpret visual.</a:t>
            </a:r>
          </a:p>
          <a:p>
            <a:endParaRPr lang="en-US" dirty="0"/>
          </a:p>
          <a:p>
            <a:r>
              <a:rPr lang="en-US" dirty="0"/>
              <a:t>Step by step prompting:</a:t>
            </a:r>
          </a:p>
          <a:p>
            <a:pPr marL="342900" indent="-342900">
              <a:buAutoNum type="arabicParenR"/>
            </a:pPr>
            <a:r>
              <a:rPr lang="en-US" dirty="0"/>
              <a:t>Provide context</a:t>
            </a:r>
          </a:p>
          <a:p>
            <a:pPr marL="342900" indent="-342900">
              <a:buAutoNum type="arabicParenR"/>
            </a:pPr>
            <a:r>
              <a:rPr lang="en-US" dirty="0"/>
              <a:t>Ask to come up with general ideas for plots</a:t>
            </a:r>
          </a:p>
          <a:p>
            <a:pPr marL="342900" indent="-342900">
              <a:buAutoNum type="arabicParenR"/>
            </a:pPr>
            <a:r>
              <a:rPr lang="en-US" dirty="0"/>
              <a:t>Make two abstract categories for each axis</a:t>
            </a:r>
          </a:p>
          <a:p>
            <a:pPr marL="342900" indent="-342900">
              <a:buAutoNum type="arabicParenR"/>
            </a:pPr>
            <a:r>
              <a:rPr lang="en-US" dirty="0"/>
              <a:t>Give a hypothetical example </a:t>
            </a:r>
          </a:p>
          <a:p>
            <a:pPr marL="342900" indent="-342900">
              <a:buAutoNum type="arabicParenR"/>
            </a:pPr>
            <a:r>
              <a:rPr lang="en-US" dirty="0"/>
              <a:t>Include size as a third weighted variable</a:t>
            </a:r>
          </a:p>
        </p:txBody>
      </p:sp>
      <p:pic>
        <p:nvPicPr>
          <p:cNvPr id="6146" name="Picture 2" descr="Output image">
            <a:extLst>
              <a:ext uri="{FF2B5EF4-FFF2-40B4-BE49-F238E27FC236}">
                <a16:creationId xmlns:a16="http://schemas.microsoft.com/office/drawing/2014/main" id="{9FF3005D-68C7-F169-4E9F-5612EC80CC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9734" y="2153013"/>
            <a:ext cx="5628299" cy="367562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868022A9-A0FA-9259-58D1-33317FAE4EF2}"/>
              </a:ext>
            </a:extLst>
          </p:cNvPr>
          <p:cNvSpPr/>
          <p:nvPr/>
        </p:nvSpPr>
        <p:spPr>
          <a:xfrm>
            <a:off x="6400800" y="2608118"/>
            <a:ext cx="852055" cy="353291"/>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tangle 6">
            <a:extLst>
              <a:ext uri="{FF2B5EF4-FFF2-40B4-BE49-F238E27FC236}">
                <a16:creationId xmlns:a16="http://schemas.microsoft.com/office/drawing/2014/main" id="{5AA1051D-4069-75F0-88DE-AC3F1F6C4A6A}"/>
              </a:ext>
            </a:extLst>
          </p:cNvPr>
          <p:cNvSpPr/>
          <p:nvPr/>
        </p:nvSpPr>
        <p:spPr>
          <a:xfrm>
            <a:off x="10376151" y="2608118"/>
            <a:ext cx="852055" cy="353291"/>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tangle 7">
            <a:extLst>
              <a:ext uri="{FF2B5EF4-FFF2-40B4-BE49-F238E27FC236}">
                <a16:creationId xmlns:a16="http://schemas.microsoft.com/office/drawing/2014/main" id="{142078AF-7BFB-DE13-AE70-7AF81759E2E6}"/>
              </a:ext>
            </a:extLst>
          </p:cNvPr>
          <p:cNvSpPr/>
          <p:nvPr/>
        </p:nvSpPr>
        <p:spPr>
          <a:xfrm>
            <a:off x="10376151" y="5081154"/>
            <a:ext cx="852055" cy="353291"/>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tangle 8">
            <a:extLst>
              <a:ext uri="{FF2B5EF4-FFF2-40B4-BE49-F238E27FC236}">
                <a16:creationId xmlns:a16="http://schemas.microsoft.com/office/drawing/2014/main" id="{F27A3E25-854B-C42B-4ADD-B43DC9E6BED3}"/>
              </a:ext>
            </a:extLst>
          </p:cNvPr>
          <p:cNvSpPr/>
          <p:nvPr/>
        </p:nvSpPr>
        <p:spPr>
          <a:xfrm>
            <a:off x="6400799" y="5112327"/>
            <a:ext cx="852055" cy="353291"/>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Rectangle 9">
            <a:extLst>
              <a:ext uri="{FF2B5EF4-FFF2-40B4-BE49-F238E27FC236}">
                <a16:creationId xmlns:a16="http://schemas.microsoft.com/office/drawing/2014/main" id="{BFAAAA17-832D-6EC5-C2FE-87DE379F5301}"/>
              </a:ext>
            </a:extLst>
          </p:cNvPr>
          <p:cNvSpPr/>
          <p:nvPr/>
        </p:nvSpPr>
        <p:spPr>
          <a:xfrm>
            <a:off x="8176035" y="5651990"/>
            <a:ext cx="1425165" cy="353291"/>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Rectangle 10">
            <a:extLst>
              <a:ext uri="{FF2B5EF4-FFF2-40B4-BE49-F238E27FC236}">
                <a16:creationId xmlns:a16="http://schemas.microsoft.com/office/drawing/2014/main" id="{9317276F-54DB-1968-C63A-A1FC7DBEACC5}"/>
              </a:ext>
            </a:extLst>
          </p:cNvPr>
          <p:cNvSpPr/>
          <p:nvPr/>
        </p:nvSpPr>
        <p:spPr>
          <a:xfrm rot="5400000">
            <a:off x="5073830" y="3709554"/>
            <a:ext cx="1849582" cy="353291"/>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53633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F778F-6F47-8AE4-EF6D-CF783F313558}"/>
              </a:ext>
            </a:extLst>
          </p:cNvPr>
          <p:cNvSpPr>
            <a:spLocks noGrp="1"/>
          </p:cNvSpPr>
          <p:nvPr>
            <p:ph type="title"/>
          </p:nvPr>
        </p:nvSpPr>
        <p:spPr/>
        <p:txBody>
          <a:bodyPr/>
          <a:lstStyle/>
          <a:p>
            <a:r>
              <a:rPr lang="en-US" dirty="0"/>
              <a:t>Discuss research ideas</a:t>
            </a:r>
            <a:endParaRPr lang="nl-BE" dirty="0"/>
          </a:p>
        </p:txBody>
      </p:sp>
      <p:pic>
        <p:nvPicPr>
          <p:cNvPr id="8194" name="Picture 2" descr="Δεν υπάρχει διαθέσιμη περιγραφή.">
            <a:extLst>
              <a:ext uri="{FF2B5EF4-FFF2-40B4-BE49-F238E27FC236}">
                <a16:creationId xmlns:a16="http://schemas.microsoft.com/office/drawing/2014/main" id="{57B6A0D4-F0B9-F6D1-E75A-38AC8D592A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8137" y="1630644"/>
            <a:ext cx="7243767" cy="384507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ABB08A6-DC76-563E-E48C-6738CDE0FFC3}"/>
              </a:ext>
            </a:extLst>
          </p:cNvPr>
          <p:cNvSpPr txBox="1"/>
          <p:nvPr/>
        </p:nvSpPr>
        <p:spPr>
          <a:xfrm>
            <a:off x="166254" y="1506465"/>
            <a:ext cx="4520046" cy="4093428"/>
          </a:xfrm>
          <a:prstGeom prst="rect">
            <a:avLst/>
          </a:prstGeom>
          <a:noFill/>
        </p:spPr>
        <p:txBody>
          <a:bodyPr wrap="square" rtlCol="0">
            <a:spAutoFit/>
          </a:bodyPr>
          <a:lstStyle/>
          <a:p>
            <a:r>
              <a:rPr lang="en-US" sz="2000" dirty="0"/>
              <a:t>Fine – tuned model for time series forecasting research.</a:t>
            </a:r>
          </a:p>
          <a:p>
            <a:endParaRPr lang="en-US" sz="2000" dirty="0"/>
          </a:p>
          <a:p>
            <a:r>
              <a:rPr lang="en-US" sz="2000" dirty="0"/>
              <a:t>How to use:</a:t>
            </a:r>
          </a:p>
          <a:p>
            <a:pPr marL="285750" indent="-285750">
              <a:buFont typeface="Arial" panose="020B0604020202020204" pitchFamily="34" charset="0"/>
              <a:buChar char="•"/>
            </a:pPr>
            <a:r>
              <a:rPr lang="en-US" sz="2000" dirty="0"/>
              <a:t>Discuss ideas</a:t>
            </a:r>
          </a:p>
          <a:p>
            <a:pPr marL="285750" indent="-285750">
              <a:buFont typeface="Arial" panose="020B0604020202020204" pitchFamily="34" charset="0"/>
              <a:buChar char="•"/>
            </a:pPr>
            <a:r>
              <a:rPr lang="en-US" sz="2000" dirty="0"/>
              <a:t>Make the model find weaknesses on your approach</a:t>
            </a:r>
          </a:p>
          <a:p>
            <a:pPr marL="285750" indent="-285750">
              <a:buFont typeface="Arial" panose="020B0604020202020204" pitchFamily="34" charset="0"/>
              <a:buChar char="•"/>
            </a:pPr>
            <a:r>
              <a:rPr lang="en-US" sz="2000" dirty="0"/>
              <a:t>Make it contradict your claims</a:t>
            </a:r>
          </a:p>
          <a:p>
            <a:pPr marL="285750" indent="-285750">
              <a:buFont typeface="Arial" panose="020B0604020202020204" pitchFamily="34" charset="0"/>
              <a:buChar char="•"/>
            </a:pPr>
            <a:r>
              <a:rPr lang="en-US" sz="2000" dirty="0"/>
              <a:t>Try to find defects in your approach</a:t>
            </a:r>
          </a:p>
          <a:p>
            <a:pPr marL="285750" indent="-285750">
              <a:buFont typeface="Arial" panose="020B0604020202020204" pitchFamily="34" charset="0"/>
              <a:buChar char="•"/>
            </a:pPr>
            <a:r>
              <a:rPr lang="en-US" sz="2000" dirty="0">
                <a:solidFill>
                  <a:srgbClr val="FF0000"/>
                </a:solidFill>
              </a:rPr>
              <a:t>From my experience it will never create new ideas. </a:t>
            </a:r>
          </a:p>
          <a:p>
            <a:pPr marL="285750" indent="-285750">
              <a:buFont typeface="Arial" panose="020B0604020202020204" pitchFamily="34" charset="0"/>
              <a:buChar char="•"/>
            </a:pPr>
            <a:r>
              <a:rPr lang="en-US" sz="2000" dirty="0">
                <a:solidFill>
                  <a:srgbClr val="FF0000"/>
                </a:solidFill>
              </a:rPr>
              <a:t>But you can have informative discussions so YOU come up with ideas</a:t>
            </a:r>
            <a:endParaRPr lang="nl-BE" sz="2000" dirty="0">
              <a:solidFill>
                <a:srgbClr val="FF0000"/>
              </a:solidFill>
            </a:endParaRPr>
          </a:p>
        </p:txBody>
      </p:sp>
    </p:spTree>
    <p:extLst>
      <p:ext uri="{BB962C8B-B14F-4D97-AF65-F5344CB8AC3E}">
        <p14:creationId xmlns:p14="http://schemas.microsoft.com/office/powerpoint/2010/main" val="3359279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AA315-B21D-8058-6017-8DEF9C2CBF32}"/>
              </a:ext>
            </a:extLst>
          </p:cNvPr>
          <p:cNvSpPr>
            <a:spLocks noGrp="1"/>
          </p:cNvSpPr>
          <p:nvPr>
            <p:ph type="title"/>
          </p:nvPr>
        </p:nvSpPr>
        <p:spPr/>
        <p:txBody>
          <a:bodyPr/>
          <a:lstStyle/>
          <a:p>
            <a:r>
              <a:rPr lang="en-US" dirty="0"/>
              <a:t>Coding!</a:t>
            </a:r>
            <a:endParaRPr lang="nl-BE" dirty="0"/>
          </a:p>
        </p:txBody>
      </p:sp>
      <p:pic>
        <p:nvPicPr>
          <p:cNvPr id="5" name="Picture 4">
            <a:extLst>
              <a:ext uri="{FF2B5EF4-FFF2-40B4-BE49-F238E27FC236}">
                <a16:creationId xmlns:a16="http://schemas.microsoft.com/office/drawing/2014/main" id="{27905330-EED2-CB76-5690-C70C22B58C4C}"/>
              </a:ext>
            </a:extLst>
          </p:cNvPr>
          <p:cNvPicPr>
            <a:picLocks noChangeAspect="1"/>
          </p:cNvPicPr>
          <p:nvPr/>
        </p:nvPicPr>
        <p:blipFill>
          <a:blip r:embed="rId2"/>
          <a:stretch>
            <a:fillRect/>
          </a:stretch>
        </p:blipFill>
        <p:spPr>
          <a:xfrm>
            <a:off x="2542679" y="2326083"/>
            <a:ext cx="7106642" cy="2600688"/>
          </a:xfrm>
          <a:prstGeom prst="rect">
            <a:avLst/>
          </a:prstGeom>
        </p:spPr>
      </p:pic>
    </p:spTree>
    <p:extLst>
      <p:ext uri="{BB962C8B-B14F-4D97-AF65-F5344CB8AC3E}">
        <p14:creationId xmlns:p14="http://schemas.microsoft.com/office/powerpoint/2010/main" val="2003803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B313D-035D-C346-7A67-DBAD83509F7D}"/>
              </a:ext>
            </a:extLst>
          </p:cNvPr>
          <p:cNvSpPr>
            <a:spLocks noGrp="1"/>
          </p:cNvSpPr>
          <p:nvPr>
            <p:ph type="title"/>
          </p:nvPr>
        </p:nvSpPr>
        <p:spPr/>
        <p:txBody>
          <a:bodyPr/>
          <a:lstStyle/>
          <a:p>
            <a:r>
              <a:rPr lang="en-US" dirty="0"/>
              <a:t>Copilot! The best LLM product out there.</a:t>
            </a:r>
            <a:endParaRPr lang="nl-BE" dirty="0"/>
          </a:p>
        </p:txBody>
      </p:sp>
      <p:pic>
        <p:nvPicPr>
          <p:cNvPr id="9218" name="Picture 2" descr="Survey responses measuring dimensions of developer productivity--perceived productivity, satisfaction and well-being, and efficiency and flow--when using GitHub Copilot">
            <a:extLst>
              <a:ext uri="{FF2B5EF4-FFF2-40B4-BE49-F238E27FC236}">
                <a16:creationId xmlns:a16="http://schemas.microsoft.com/office/drawing/2014/main" id="{2E8B80A8-433C-4CF6-4185-569B5467F6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0691" y="1318209"/>
            <a:ext cx="4800600" cy="4800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916DCE7-98E4-D869-AE12-B93593B36B98}"/>
              </a:ext>
            </a:extLst>
          </p:cNvPr>
          <p:cNvSpPr txBox="1"/>
          <p:nvPr/>
        </p:nvSpPr>
        <p:spPr>
          <a:xfrm>
            <a:off x="124691" y="6411190"/>
            <a:ext cx="9933709" cy="253916"/>
          </a:xfrm>
          <a:prstGeom prst="rect">
            <a:avLst/>
          </a:prstGeom>
          <a:noFill/>
        </p:spPr>
        <p:txBody>
          <a:bodyPr wrap="square" rtlCol="0">
            <a:spAutoFit/>
          </a:bodyPr>
          <a:lstStyle/>
          <a:p>
            <a:r>
              <a:rPr lang="nl-BE" sz="1050" dirty="0">
                <a:hlinkClick r:id="rId4"/>
              </a:rPr>
              <a:t>https://github.blog/2022-09-07-research-quantifying-github-copilots-impact-on-developer-productivity-and-happiness/</a:t>
            </a:r>
            <a:endParaRPr lang="nl-BE" sz="1050" dirty="0"/>
          </a:p>
        </p:txBody>
      </p:sp>
      <p:pic>
        <p:nvPicPr>
          <p:cNvPr id="9220" name="Picture 4" descr="Compute average">
            <a:extLst>
              <a:ext uri="{FF2B5EF4-FFF2-40B4-BE49-F238E27FC236}">
                <a16:creationId xmlns:a16="http://schemas.microsoft.com/office/drawing/2014/main" id="{B3F11B1A-B59E-C5AF-5B0F-80E6BF852C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013" y="1580189"/>
            <a:ext cx="4239199" cy="134002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Implement compute average function">
            <a:extLst>
              <a:ext uri="{FF2B5EF4-FFF2-40B4-BE49-F238E27FC236}">
                <a16:creationId xmlns:a16="http://schemas.microsoft.com/office/drawing/2014/main" id="{19A12F7D-6591-74FD-C0A2-86E78035549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70" y="2942778"/>
            <a:ext cx="4766325" cy="1761052"/>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Leap year">
            <a:extLst>
              <a:ext uri="{FF2B5EF4-FFF2-40B4-BE49-F238E27FC236}">
                <a16:creationId xmlns:a16="http://schemas.microsoft.com/office/drawing/2014/main" id="{7F39B75E-B136-1E19-496D-1A6D707E74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804" y="4726394"/>
            <a:ext cx="5977887" cy="1161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374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3AF9-492A-92B2-0372-CD7793F9F084}"/>
              </a:ext>
            </a:extLst>
          </p:cNvPr>
          <p:cNvSpPr>
            <a:spLocks noGrp="1"/>
          </p:cNvSpPr>
          <p:nvPr>
            <p:ph type="title"/>
          </p:nvPr>
        </p:nvSpPr>
        <p:spPr/>
        <p:txBody>
          <a:bodyPr/>
          <a:lstStyle/>
          <a:p>
            <a:r>
              <a:rPr lang="en-US" dirty="0"/>
              <a:t>Coding: Translate functions</a:t>
            </a:r>
            <a:endParaRPr lang="nl-BE" dirty="0"/>
          </a:p>
        </p:txBody>
      </p:sp>
      <p:sp>
        <p:nvSpPr>
          <p:cNvPr id="4" name="TextBox 3">
            <a:extLst>
              <a:ext uri="{FF2B5EF4-FFF2-40B4-BE49-F238E27FC236}">
                <a16:creationId xmlns:a16="http://schemas.microsoft.com/office/drawing/2014/main" id="{0B51D99F-B9E6-C182-7996-C86FC4C70DED}"/>
              </a:ext>
            </a:extLst>
          </p:cNvPr>
          <p:cNvSpPr txBox="1"/>
          <p:nvPr/>
        </p:nvSpPr>
        <p:spPr>
          <a:xfrm>
            <a:off x="381574" y="1456660"/>
            <a:ext cx="7328481" cy="1200329"/>
          </a:xfrm>
          <a:prstGeom prst="rect">
            <a:avLst/>
          </a:prstGeom>
          <a:noFill/>
        </p:spPr>
        <p:txBody>
          <a:bodyPr wrap="square" rtlCol="0">
            <a:spAutoFit/>
          </a:bodyPr>
          <a:lstStyle/>
          <a:p>
            <a:pPr marL="285750" indent="-285750">
              <a:buFont typeface="Arial" panose="020B0604020202020204" pitchFamily="34" charset="0"/>
              <a:buChar char="•"/>
            </a:pPr>
            <a:r>
              <a:rPr lang="en-US" dirty="0"/>
              <a:t>R has some great implementations of many forecasting methodologies</a:t>
            </a:r>
          </a:p>
          <a:p>
            <a:pPr marL="285750" indent="-285750">
              <a:buFont typeface="Arial" panose="020B0604020202020204" pitchFamily="34" charset="0"/>
              <a:buChar char="•"/>
            </a:pPr>
            <a:r>
              <a:rPr lang="en-US" dirty="0"/>
              <a:t>Python has some advantages over R</a:t>
            </a:r>
          </a:p>
          <a:p>
            <a:pPr marL="285750" indent="-285750">
              <a:buFont typeface="Arial" panose="020B0604020202020204" pitchFamily="34" charset="0"/>
              <a:buChar char="•"/>
            </a:pPr>
            <a:endParaRPr lang="en-US" dirty="0"/>
          </a:p>
          <a:p>
            <a:r>
              <a:rPr lang="en-US" dirty="0"/>
              <a:t>Why not transfer some R functions to python?</a:t>
            </a:r>
          </a:p>
        </p:txBody>
      </p:sp>
      <p:pic>
        <p:nvPicPr>
          <p:cNvPr id="6" name="Picture 5">
            <a:extLst>
              <a:ext uri="{FF2B5EF4-FFF2-40B4-BE49-F238E27FC236}">
                <a16:creationId xmlns:a16="http://schemas.microsoft.com/office/drawing/2014/main" id="{CED22FB8-EFE8-4C3B-A340-6980B249F1C9}"/>
              </a:ext>
            </a:extLst>
          </p:cNvPr>
          <p:cNvPicPr>
            <a:picLocks noChangeAspect="1"/>
          </p:cNvPicPr>
          <p:nvPr/>
        </p:nvPicPr>
        <p:blipFill>
          <a:blip r:embed="rId3"/>
          <a:stretch>
            <a:fillRect/>
          </a:stretch>
        </p:blipFill>
        <p:spPr>
          <a:xfrm>
            <a:off x="238423" y="2825840"/>
            <a:ext cx="5857577" cy="3211518"/>
          </a:xfrm>
          <a:prstGeom prst="rect">
            <a:avLst/>
          </a:prstGeom>
        </p:spPr>
      </p:pic>
      <p:sp>
        <p:nvSpPr>
          <p:cNvPr id="8" name="Rectangle: Rounded Corners 7">
            <a:extLst>
              <a:ext uri="{FF2B5EF4-FFF2-40B4-BE49-F238E27FC236}">
                <a16:creationId xmlns:a16="http://schemas.microsoft.com/office/drawing/2014/main" id="{8CC66DBD-9BA3-D969-7ED3-DBCA1BF0FCBC}"/>
              </a:ext>
            </a:extLst>
          </p:cNvPr>
          <p:cNvSpPr/>
          <p:nvPr/>
        </p:nvSpPr>
        <p:spPr>
          <a:xfrm>
            <a:off x="575326" y="3158836"/>
            <a:ext cx="4422701" cy="477982"/>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tangle: Rounded Corners 8">
            <a:extLst>
              <a:ext uri="{FF2B5EF4-FFF2-40B4-BE49-F238E27FC236}">
                <a16:creationId xmlns:a16="http://schemas.microsoft.com/office/drawing/2014/main" id="{9318D8F3-B6C5-183C-503A-43699E0BC897}"/>
              </a:ext>
            </a:extLst>
          </p:cNvPr>
          <p:cNvSpPr/>
          <p:nvPr/>
        </p:nvSpPr>
        <p:spPr>
          <a:xfrm>
            <a:off x="575325" y="4197616"/>
            <a:ext cx="5520675" cy="1080966"/>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11" name="Straight Arrow Connector 10">
            <a:extLst>
              <a:ext uri="{FF2B5EF4-FFF2-40B4-BE49-F238E27FC236}">
                <a16:creationId xmlns:a16="http://schemas.microsoft.com/office/drawing/2014/main" id="{02664454-AAB5-4016-37C9-DF7669BC56DB}"/>
              </a:ext>
            </a:extLst>
          </p:cNvPr>
          <p:cNvCxnSpPr/>
          <p:nvPr/>
        </p:nvCxnSpPr>
        <p:spPr>
          <a:xfrm>
            <a:off x="5081155" y="3356264"/>
            <a:ext cx="140277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FEDD12C-B758-941D-D69E-FB872CF0E353}"/>
              </a:ext>
            </a:extLst>
          </p:cNvPr>
          <p:cNvSpPr txBox="1"/>
          <p:nvPr/>
        </p:nvSpPr>
        <p:spPr>
          <a:xfrm>
            <a:off x="6518205" y="3158836"/>
            <a:ext cx="1808018" cy="369332"/>
          </a:xfrm>
          <a:prstGeom prst="rect">
            <a:avLst/>
          </a:prstGeom>
          <a:noFill/>
        </p:spPr>
        <p:txBody>
          <a:bodyPr wrap="square" rtlCol="0">
            <a:spAutoFit/>
          </a:bodyPr>
          <a:lstStyle/>
          <a:p>
            <a:r>
              <a:rPr lang="en-US" dirty="0"/>
              <a:t>Define the task</a:t>
            </a:r>
            <a:endParaRPr lang="nl-BE" dirty="0"/>
          </a:p>
        </p:txBody>
      </p:sp>
      <p:sp>
        <p:nvSpPr>
          <p:cNvPr id="13" name="TextBox 12">
            <a:extLst>
              <a:ext uri="{FF2B5EF4-FFF2-40B4-BE49-F238E27FC236}">
                <a16:creationId xmlns:a16="http://schemas.microsoft.com/office/drawing/2014/main" id="{6668D673-CE2F-9B9F-CA06-4328EE2BF07C}"/>
              </a:ext>
            </a:extLst>
          </p:cNvPr>
          <p:cNvSpPr txBox="1"/>
          <p:nvPr/>
        </p:nvSpPr>
        <p:spPr>
          <a:xfrm>
            <a:off x="6518204" y="3737263"/>
            <a:ext cx="2254827" cy="369332"/>
          </a:xfrm>
          <a:prstGeom prst="rect">
            <a:avLst/>
          </a:prstGeom>
          <a:noFill/>
        </p:spPr>
        <p:txBody>
          <a:bodyPr wrap="square" rtlCol="0">
            <a:spAutoFit/>
          </a:bodyPr>
          <a:lstStyle/>
          <a:p>
            <a:r>
              <a:rPr lang="en-US" dirty="0"/>
              <a:t>Define the context</a:t>
            </a:r>
            <a:endParaRPr lang="nl-BE" dirty="0"/>
          </a:p>
        </p:txBody>
      </p:sp>
      <p:sp>
        <p:nvSpPr>
          <p:cNvPr id="14" name="TextBox 13">
            <a:extLst>
              <a:ext uri="{FF2B5EF4-FFF2-40B4-BE49-F238E27FC236}">
                <a16:creationId xmlns:a16="http://schemas.microsoft.com/office/drawing/2014/main" id="{5144F0E3-DB1E-6FD3-01B3-D21AAA7A607C}"/>
              </a:ext>
            </a:extLst>
          </p:cNvPr>
          <p:cNvSpPr txBox="1"/>
          <p:nvPr/>
        </p:nvSpPr>
        <p:spPr>
          <a:xfrm>
            <a:off x="6518203" y="4419930"/>
            <a:ext cx="2587338" cy="646331"/>
          </a:xfrm>
          <a:prstGeom prst="rect">
            <a:avLst/>
          </a:prstGeom>
          <a:noFill/>
        </p:spPr>
        <p:txBody>
          <a:bodyPr wrap="square" rtlCol="0">
            <a:spAutoFit/>
          </a:bodyPr>
          <a:lstStyle/>
          <a:p>
            <a:r>
              <a:rPr lang="en-US" dirty="0"/>
              <a:t>Force it to split the problem in subproblems</a:t>
            </a:r>
            <a:endParaRPr lang="nl-BE" dirty="0"/>
          </a:p>
        </p:txBody>
      </p:sp>
      <p:cxnSp>
        <p:nvCxnSpPr>
          <p:cNvPr id="15" name="Straight Arrow Connector 14">
            <a:extLst>
              <a:ext uri="{FF2B5EF4-FFF2-40B4-BE49-F238E27FC236}">
                <a16:creationId xmlns:a16="http://schemas.microsoft.com/office/drawing/2014/main" id="{146ADED1-F2DF-802B-5A4F-A130DC8979D1}"/>
              </a:ext>
            </a:extLst>
          </p:cNvPr>
          <p:cNvCxnSpPr/>
          <p:nvPr/>
        </p:nvCxnSpPr>
        <p:spPr>
          <a:xfrm>
            <a:off x="5081155" y="3882737"/>
            <a:ext cx="1402772"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01667F97-BDB9-76C3-32B8-E39DA904C454}"/>
              </a:ext>
            </a:extLst>
          </p:cNvPr>
          <p:cNvSpPr/>
          <p:nvPr/>
        </p:nvSpPr>
        <p:spPr>
          <a:xfrm>
            <a:off x="779318" y="3737263"/>
            <a:ext cx="2473038" cy="369332"/>
          </a:xfrm>
          <a:prstGeom prst="roundRect">
            <a:avLst/>
          </a:prstGeom>
          <a:noFill/>
          <a:ln w="19050">
            <a:solidFill>
              <a:srgbClr val="FF1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17" name="Straight Arrow Connector 16">
            <a:extLst>
              <a:ext uri="{FF2B5EF4-FFF2-40B4-BE49-F238E27FC236}">
                <a16:creationId xmlns:a16="http://schemas.microsoft.com/office/drawing/2014/main" id="{E1FCE23B-888B-922E-DD06-EE17C3737F3C}"/>
              </a:ext>
            </a:extLst>
          </p:cNvPr>
          <p:cNvCxnSpPr>
            <a:cxnSpLocks/>
          </p:cNvCxnSpPr>
          <p:nvPr/>
        </p:nvCxnSpPr>
        <p:spPr>
          <a:xfrm>
            <a:off x="6096000" y="4648201"/>
            <a:ext cx="387927"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1FC8749-30BE-C862-1615-71643A6849C3}"/>
              </a:ext>
            </a:extLst>
          </p:cNvPr>
          <p:cNvSpPr txBox="1"/>
          <p:nvPr/>
        </p:nvSpPr>
        <p:spPr>
          <a:xfrm>
            <a:off x="8905008" y="1738761"/>
            <a:ext cx="3200400" cy="1477328"/>
          </a:xfrm>
          <a:prstGeom prst="rect">
            <a:avLst/>
          </a:prstGeom>
          <a:noFill/>
          <a:ln>
            <a:solidFill>
              <a:schemeClr val="tx1"/>
            </a:solidFill>
          </a:ln>
        </p:spPr>
        <p:txBody>
          <a:bodyPr wrap="square" rtlCol="0">
            <a:spAutoFit/>
          </a:bodyPr>
          <a:lstStyle/>
          <a:p>
            <a:r>
              <a:rPr lang="en-US" dirty="0"/>
              <a:t>	    Tip!</a:t>
            </a:r>
          </a:p>
          <a:p>
            <a:r>
              <a:rPr lang="en-US" dirty="0"/>
              <a:t>Don’t rush!</a:t>
            </a:r>
          </a:p>
          <a:p>
            <a:r>
              <a:rPr lang="en-US" dirty="0"/>
              <a:t>Take your time and if the function does not work, ask the LLM to recreate the bug for you</a:t>
            </a:r>
            <a:endParaRPr lang="nl-BE" dirty="0"/>
          </a:p>
        </p:txBody>
      </p:sp>
      <p:sp>
        <p:nvSpPr>
          <p:cNvPr id="22" name="TextBox 21">
            <a:extLst>
              <a:ext uri="{FF2B5EF4-FFF2-40B4-BE49-F238E27FC236}">
                <a16:creationId xmlns:a16="http://schemas.microsoft.com/office/drawing/2014/main" id="{AC840976-A4EF-9D9D-7780-BCFEA167AF11}"/>
              </a:ext>
            </a:extLst>
          </p:cNvPr>
          <p:cNvSpPr txBox="1"/>
          <p:nvPr/>
        </p:nvSpPr>
        <p:spPr>
          <a:xfrm>
            <a:off x="8918502" y="3501702"/>
            <a:ext cx="3200400" cy="2031325"/>
          </a:xfrm>
          <a:prstGeom prst="rect">
            <a:avLst/>
          </a:prstGeom>
          <a:noFill/>
          <a:ln>
            <a:solidFill>
              <a:schemeClr val="tx1"/>
            </a:solidFill>
          </a:ln>
        </p:spPr>
        <p:txBody>
          <a:bodyPr wrap="square" rtlCol="0">
            <a:spAutoFit/>
          </a:bodyPr>
          <a:lstStyle/>
          <a:p>
            <a:r>
              <a:rPr lang="en-US" dirty="0"/>
              <a:t>	    Tip!</a:t>
            </a:r>
          </a:p>
          <a:p>
            <a:r>
              <a:rPr lang="en-US" dirty="0"/>
              <a:t>You can also use this functionality to make it explain complex functions for you.</a:t>
            </a:r>
          </a:p>
          <a:p>
            <a:endParaRPr lang="en-US" dirty="0"/>
          </a:p>
          <a:p>
            <a:r>
              <a:rPr lang="en-US" dirty="0"/>
              <a:t>Don’t forget to ask it to give examples!!</a:t>
            </a:r>
            <a:endParaRPr lang="nl-BE" dirty="0"/>
          </a:p>
        </p:txBody>
      </p:sp>
    </p:spTree>
    <p:extLst>
      <p:ext uri="{BB962C8B-B14F-4D97-AF65-F5344CB8AC3E}">
        <p14:creationId xmlns:p14="http://schemas.microsoft.com/office/powerpoint/2010/main" val="2340336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ACAF2-59C9-AAAC-458B-F5511C818AF8}"/>
              </a:ext>
            </a:extLst>
          </p:cNvPr>
          <p:cNvSpPr>
            <a:spLocks noGrp="1"/>
          </p:cNvSpPr>
          <p:nvPr>
            <p:ph type="title"/>
          </p:nvPr>
        </p:nvSpPr>
        <p:spPr/>
        <p:txBody>
          <a:bodyPr/>
          <a:lstStyle/>
          <a:p>
            <a:r>
              <a:rPr lang="en-US" dirty="0"/>
              <a:t>Coding: Generate boring &amp; complex functions</a:t>
            </a:r>
            <a:endParaRPr lang="nl-BE" dirty="0"/>
          </a:p>
        </p:txBody>
      </p:sp>
      <p:sp>
        <p:nvSpPr>
          <p:cNvPr id="4" name="TextBox 3">
            <a:extLst>
              <a:ext uri="{FF2B5EF4-FFF2-40B4-BE49-F238E27FC236}">
                <a16:creationId xmlns:a16="http://schemas.microsoft.com/office/drawing/2014/main" id="{3FF0F4C4-BA82-907A-0642-69BD65B6968B}"/>
              </a:ext>
            </a:extLst>
          </p:cNvPr>
          <p:cNvSpPr txBox="1"/>
          <p:nvPr/>
        </p:nvSpPr>
        <p:spPr>
          <a:xfrm>
            <a:off x="381574" y="1485900"/>
            <a:ext cx="4346290" cy="1200329"/>
          </a:xfrm>
          <a:prstGeom prst="rect">
            <a:avLst/>
          </a:prstGeom>
          <a:noFill/>
        </p:spPr>
        <p:txBody>
          <a:bodyPr wrap="square" rtlCol="0">
            <a:spAutoFit/>
          </a:bodyPr>
          <a:lstStyle/>
          <a:p>
            <a:r>
              <a:rPr lang="en-US" sz="2400" dirty="0"/>
              <a:t>Examples: </a:t>
            </a:r>
          </a:p>
          <a:p>
            <a:pPr marL="342900" indent="-342900">
              <a:buFont typeface="Arial" panose="020B0604020202020204" pitchFamily="34" charset="0"/>
              <a:buChar char="•"/>
            </a:pPr>
            <a:r>
              <a:rPr lang="en-US" sz="2400" dirty="0"/>
              <a:t>Ad-hoc manual interventions</a:t>
            </a:r>
          </a:p>
          <a:p>
            <a:pPr marL="342900" indent="-342900">
              <a:buFont typeface="Arial" panose="020B0604020202020204" pitchFamily="34" charset="0"/>
              <a:buChar char="•"/>
            </a:pPr>
            <a:r>
              <a:rPr lang="en-US" sz="2400" dirty="0"/>
              <a:t>Complex Visualizations!</a:t>
            </a:r>
            <a:endParaRPr lang="nl-BE" sz="2400" dirty="0"/>
          </a:p>
        </p:txBody>
      </p:sp>
      <p:pic>
        <p:nvPicPr>
          <p:cNvPr id="6" name="Picture 5">
            <a:extLst>
              <a:ext uri="{FF2B5EF4-FFF2-40B4-BE49-F238E27FC236}">
                <a16:creationId xmlns:a16="http://schemas.microsoft.com/office/drawing/2014/main" id="{072611BB-7E2A-AD11-E595-EA262B87E970}"/>
              </a:ext>
            </a:extLst>
          </p:cNvPr>
          <p:cNvPicPr>
            <a:picLocks noChangeAspect="1"/>
          </p:cNvPicPr>
          <p:nvPr/>
        </p:nvPicPr>
        <p:blipFill>
          <a:blip r:embed="rId2"/>
          <a:stretch>
            <a:fillRect/>
          </a:stretch>
        </p:blipFill>
        <p:spPr>
          <a:xfrm>
            <a:off x="103293" y="3120354"/>
            <a:ext cx="4840924" cy="523343"/>
          </a:xfrm>
          <a:prstGeom prst="rect">
            <a:avLst/>
          </a:prstGeom>
        </p:spPr>
      </p:pic>
      <p:pic>
        <p:nvPicPr>
          <p:cNvPr id="8" name="Picture 7">
            <a:extLst>
              <a:ext uri="{FF2B5EF4-FFF2-40B4-BE49-F238E27FC236}">
                <a16:creationId xmlns:a16="http://schemas.microsoft.com/office/drawing/2014/main" id="{2B28E34E-DF22-62B9-82A9-9C46E1B99F41}"/>
              </a:ext>
            </a:extLst>
          </p:cNvPr>
          <p:cNvPicPr>
            <a:picLocks noChangeAspect="1"/>
          </p:cNvPicPr>
          <p:nvPr/>
        </p:nvPicPr>
        <p:blipFill>
          <a:blip r:embed="rId3"/>
          <a:stretch>
            <a:fillRect/>
          </a:stretch>
        </p:blipFill>
        <p:spPr>
          <a:xfrm>
            <a:off x="89466" y="4077822"/>
            <a:ext cx="4657735" cy="1200329"/>
          </a:xfrm>
          <a:prstGeom prst="rect">
            <a:avLst/>
          </a:prstGeom>
        </p:spPr>
      </p:pic>
      <p:pic>
        <p:nvPicPr>
          <p:cNvPr id="10" name="Picture 9">
            <a:extLst>
              <a:ext uri="{FF2B5EF4-FFF2-40B4-BE49-F238E27FC236}">
                <a16:creationId xmlns:a16="http://schemas.microsoft.com/office/drawing/2014/main" id="{9EC76473-2DFC-0714-9926-4A88D670796E}"/>
              </a:ext>
            </a:extLst>
          </p:cNvPr>
          <p:cNvPicPr>
            <a:picLocks noChangeAspect="1"/>
          </p:cNvPicPr>
          <p:nvPr/>
        </p:nvPicPr>
        <p:blipFill>
          <a:blip r:embed="rId4"/>
          <a:stretch>
            <a:fillRect/>
          </a:stretch>
        </p:blipFill>
        <p:spPr>
          <a:xfrm>
            <a:off x="198821" y="5568851"/>
            <a:ext cx="3751421" cy="666371"/>
          </a:xfrm>
          <a:prstGeom prst="rect">
            <a:avLst/>
          </a:prstGeom>
        </p:spPr>
      </p:pic>
      <p:pic>
        <p:nvPicPr>
          <p:cNvPr id="10242" name="Picture 2" descr="Output image">
            <a:extLst>
              <a:ext uri="{FF2B5EF4-FFF2-40B4-BE49-F238E27FC236}">
                <a16:creationId xmlns:a16="http://schemas.microsoft.com/office/drawing/2014/main" id="{1F08DE9C-BB85-E71A-CCA9-EED3A4D3ED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79897" y="1287809"/>
            <a:ext cx="5387657" cy="2684709"/>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Output image">
            <a:extLst>
              <a:ext uri="{FF2B5EF4-FFF2-40B4-BE49-F238E27FC236}">
                <a16:creationId xmlns:a16="http://schemas.microsoft.com/office/drawing/2014/main" id="{6E935AA0-D5D1-29B4-89BA-7BC48D531C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0043" y="4021993"/>
            <a:ext cx="5041701" cy="2512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897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54EC3-F671-5DD8-8991-05005B452485}"/>
              </a:ext>
            </a:extLst>
          </p:cNvPr>
          <p:cNvSpPr>
            <a:spLocks noGrp="1"/>
          </p:cNvSpPr>
          <p:nvPr>
            <p:ph type="title"/>
          </p:nvPr>
        </p:nvSpPr>
        <p:spPr/>
        <p:txBody>
          <a:bodyPr/>
          <a:lstStyle/>
          <a:p>
            <a:r>
              <a:rPr lang="en-US" dirty="0"/>
              <a:t>Miscellaneous</a:t>
            </a:r>
            <a:endParaRPr lang="nl-BE" dirty="0"/>
          </a:p>
        </p:txBody>
      </p:sp>
      <p:sp>
        <p:nvSpPr>
          <p:cNvPr id="4" name="TextBox 3">
            <a:extLst>
              <a:ext uri="{FF2B5EF4-FFF2-40B4-BE49-F238E27FC236}">
                <a16:creationId xmlns:a16="http://schemas.microsoft.com/office/drawing/2014/main" id="{51D36D0C-C9F8-7828-5AB9-3D6C491E0321}"/>
              </a:ext>
            </a:extLst>
          </p:cNvPr>
          <p:cNvSpPr txBox="1"/>
          <p:nvPr/>
        </p:nvSpPr>
        <p:spPr>
          <a:xfrm>
            <a:off x="381574" y="1558636"/>
            <a:ext cx="6466035" cy="400110"/>
          </a:xfrm>
          <a:prstGeom prst="rect">
            <a:avLst/>
          </a:prstGeom>
          <a:noFill/>
        </p:spPr>
        <p:txBody>
          <a:bodyPr wrap="square" rtlCol="0">
            <a:spAutoFit/>
          </a:bodyPr>
          <a:lstStyle/>
          <a:p>
            <a:r>
              <a:rPr lang="en-US" sz="2000" dirty="0"/>
              <a:t>1) Complex latex formulas</a:t>
            </a:r>
            <a:endParaRPr lang="nl-BE" sz="2000" dirty="0"/>
          </a:p>
        </p:txBody>
      </p:sp>
      <p:pic>
        <p:nvPicPr>
          <p:cNvPr id="6" name="Picture 5">
            <a:extLst>
              <a:ext uri="{FF2B5EF4-FFF2-40B4-BE49-F238E27FC236}">
                <a16:creationId xmlns:a16="http://schemas.microsoft.com/office/drawing/2014/main" id="{CE76ED62-4950-83F4-932B-5B0A77889D6F}"/>
              </a:ext>
            </a:extLst>
          </p:cNvPr>
          <p:cNvPicPr>
            <a:picLocks noChangeAspect="1"/>
          </p:cNvPicPr>
          <p:nvPr/>
        </p:nvPicPr>
        <p:blipFill>
          <a:blip r:embed="rId2"/>
          <a:stretch>
            <a:fillRect/>
          </a:stretch>
        </p:blipFill>
        <p:spPr>
          <a:xfrm>
            <a:off x="3875809" y="1161211"/>
            <a:ext cx="3922937" cy="1164181"/>
          </a:xfrm>
          <a:prstGeom prst="rect">
            <a:avLst/>
          </a:prstGeom>
        </p:spPr>
      </p:pic>
      <p:sp>
        <p:nvSpPr>
          <p:cNvPr id="7" name="TextBox 6">
            <a:extLst>
              <a:ext uri="{FF2B5EF4-FFF2-40B4-BE49-F238E27FC236}">
                <a16:creationId xmlns:a16="http://schemas.microsoft.com/office/drawing/2014/main" id="{2B592E15-B5EC-08A1-A7FC-AB9D70EA1199}"/>
              </a:ext>
            </a:extLst>
          </p:cNvPr>
          <p:cNvSpPr txBox="1"/>
          <p:nvPr/>
        </p:nvSpPr>
        <p:spPr>
          <a:xfrm>
            <a:off x="381574" y="3309848"/>
            <a:ext cx="4543718" cy="400110"/>
          </a:xfrm>
          <a:prstGeom prst="rect">
            <a:avLst/>
          </a:prstGeom>
          <a:noFill/>
        </p:spPr>
        <p:txBody>
          <a:bodyPr wrap="square" rtlCol="0">
            <a:spAutoFit/>
          </a:bodyPr>
          <a:lstStyle/>
          <a:p>
            <a:r>
              <a:rPr lang="en-US" sz="2000" dirty="0"/>
              <a:t>2) Text vocabulary &amp; grammar correction:</a:t>
            </a:r>
            <a:endParaRPr lang="nl-BE" sz="2000" dirty="0"/>
          </a:p>
        </p:txBody>
      </p:sp>
      <p:pic>
        <p:nvPicPr>
          <p:cNvPr id="11" name="Picture 10">
            <a:extLst>
              <a:ext uri="{FF2B5EF4-FFF2-40B4-BE49-F238E27FC236}">
                <a16:creationId xmlns:a16="http://schemas.microsoft.com/office/drawing/2014/main" id="{4EBFBA8F-926B-BA58-FC6D-EA066EF912D6}"/>
              </a:ext>
            </a:extLst>
          </p:cNvPr>
          <p:cNvPicPr>
            <a:picLocks noChangeAspect="1"/>
          </p:cNvPicPr>
          <p:nvPr/>
        </p:nvPicPr>
        <p:blipFill>
          <a:blip r:embed="rId3"/>
          <a:stretch>
            <a:fillRect/>
          </a:stretch>
        </p:blipFill>
        <p:spPr>
          <a:xfrm>
            <a:off x="5239287" y="2426492"/>
            <a:ext cx="5118917" cy="2005016"/>
          </a:xfrm>
          <a:prstGeom prst="rect">
            <a:avLst/>
          </a:prstGeom>
        </p:spPr>
      </p:pic>
      <p:pic>
        <p:nvPicPr>
          <p:cNvPr id="13" name="Picture 12">
            <a:extLst>
              <a:ext uri="{FF2B5EF4-FFF2-40B4-BE49-F238E27FC236}">
                <a16:creationId xmlns:a16="http://schemas.microsoft.com/office/drawing/2014/main" id="{6B3BCA90-E4B1-3AE6-64FF-536090ADDF69}"/>
              </a:ext>
            </a:extLst>
          </p:cNvPr>
          <p:cNvPicPr>
            <a:picLocks noChangeAspect="1"/>
          </p:cNvPicPr>
          <p:nvPr/>
        </p:nvPicPr>
        <p:blipFill>
          <a:blip r:embed="rId4"/>
          <a:stretch>
            <a:fillRect/>
          </a:stretch>
        </p:blipFill>
        <p:spPr>
          <a:xfrm>
            <a:off x="381574" y="4878461"/>
            <a:ext cx="4252151" cy="1334657"/>
          </a:xfrm>
          <a:prstGeom prst="rect">
            <a:avLst/>
          </a:prstGeom>
        </p:spPr>
      </p:pic>
      <p:sp>
        <p:nvSpPr>
          <p:cNvPr id="14" name="TextBox 13">
            <a:extLst>
              <a:ext uri="{FF2B5EF4-FFF2-40B4-BE49-F238E27FC236}">
                <a16:creationId xmlns:a16="http://schemas.microsoft.com/office/drawing/2014/main" id="{15FF67C3-45D7-772C-FBC2-19DF0AB7130F}"/>
              </a:ext>
            </a:extLst>
          </p:cNvPr>
          <p:cNvSpPr txBox="1"/>
          <p:nvPr/>
        </p:nvSpPr>
        <p:spPr>
          <a:xfrm>
            <a:off x="381574" y="4431508"/>
            <a:ext cx="4543718" cy="400110"/>
          </a:xfrm>
          <a:prstGeom prst="rect">
            <a:avLst/>
          </a:prstGeom>
          <a:noFill/>
        </p:spPr>
        <p:txBody>
          <a:bodyPr wrap="square" rtlCol="0">
            <a:spAutoFit/>
          </a:bodyPr>
          <a:lstStyle/>
          <a:p>
            <a:r>
              <a:rPr lang="en-US" sz="2000" dirty="0"/>
              <a:t>3) Images for presentations</a:t>
            </a:r>
            <a:endParaRPr lang="nl-BE" sz="2000" dirty="0"/>
          </a:p>
        </p:txBody>
      </p:sp>
      <p:sp>
        <p:nvSpPr>
          <p:cNvPr id="15" name="AutoShape 2" descr="A large cargo ship is at sea, loaded with multiple shipping containers. Each container is colorfully painted and represents a different concept in MLOps. One container is labeled 'Model Training' and has visual elements like gears and code symbols. Another container is labeled 'Data Preprocessing' and has visuals of data cleaning tools. A third container says 'Model Deployment' and shows a cloud symbol. Other containers are labeled 'Model Monitoring', 'Model Versioning', and 'Continuous Integration', each with corresponding visual representations of the concept. The sea is calm and the sky is clear.">
            <a:extLst>
              <a:ext uri="{FF2B5EF4-FFF2-40B4-BE49-F238E27FC236}">
                <a16:creationId xmlns:a16="http://schemas.microsoft.com/office/drawing/2014/main" id="{16BB3891-7E24-73DD-9773-C23E8454678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17" name="Picture 16">
            <a:extLst>
              <a:ext uri="{FF2B5EF4-FFF2-40B4-BE49-F238E27FC236}">
                <a16:creationId xmlns:a16="http://schemas.microsoft.com/office/drawing/2014/main" id="{6CA8DE46-AC62-662A-7422-ED7F8B26CE8D}"/>
              </a:ext>
            </a:extLst>
          </p:cNvPr>
          <p:cNvPicPr>
            <a:picLocks noChangeAspect="1"/>
          </p:cNvPicPr>
          <p:nvPr/>
        </p:nvPicPr>
        <p:blipFill>
          <a:blip r:embed="rId5"/>
          <a:stretch>
            <a:fillRect/>
          </a:stretch>
        </p:blipFill>
        <p:spPr>
          <a:xfrm>
            <a:off x="5639374" y="4631563"/>
            <a:ext cx="3522445" cy="2019706"/>
          </a:xfrm>
          <a:prstGeom prst="rect">
            <a:avLst/>
          </a:prstGeom>
        </p:spPr>
      </p:pic>
    </p:spTree>
    <p:extLst>
      <p:ext uri="{BB962C8B-B14F-4D97-AF65-F5344CB8AC3E}">
        <p14:creationId xmlns:p14="http://schemas.microsoft.com/office/powerpoint/2010/main" val="2984362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9CCE3-CB20-7025-55D5-AAA64A22D9DC}"/>
              </a:ext>
            </a:extLst>
          </p:cNvPr>
          <p:cNvSpPr>
            <a:spLocks noGrp="1"/>
          </p:cNvSpPr>
          <p:nvPr>
            <p:ph type="ctrTitle"/>
          </p:nvPr>
        </p:nvSpPr>
        <p:spPr>
          <a:xfrm>
            <a:off x="217437" y="3140740"/>
            <a:ext cx="11757125" cy="1330216"/>
          </a:xfrm>
        </p:spPr>
        <p:txBody>
          <a:bodyPr>
            <a:normAutofit/>
          </a:bodyPr>
          <a:lstStyle/>
          <a:p>
            <a:r>
              <a:rPr lang="en-US" dirty="0"/>
              <a:t>Pitfalls &amp; Suggestions for good use</a:t>
            </a:r>
            <a:endParaRPr lang="nl-BE" dirty="0"/>
          </a:p>
        </p:txBody>
      </p:sp>
      <p:grpSp>
        <p:nvGrpSpPr>
          <p:cNvPr id="22" name="Google Shape;2576;p48">
            <a:extLst>
              <a:ext uri="{FF2B5EF4-FFF2-40B4-BE49-F238E27FC236}">
                <a16:creationId xmlns:a16="http://schemas.microsoft.com/office/drawing/2014/main" id="{50AE3F81-3CE5-7F12-4F3F-5F1BC62D6E7C}"/>
              </a:ext>
            </a:extLst>
          </p:cNvPr>
          <p:cNvGrpSpPr/>
          <p:nvPr/>
        </p:nvGrpSpPr>
        <p:grpSpPr>
          <a:xfrm>
            <a:off x="9750488" y="5686005"/>
            <a:ext cx="1847461" cy="802432"/>
            <a:chOff x="-1597345" y="233060"/>
            <a:chExt cx="9980362" cy="3571176"/>
          </a:xfrm>
        </p:grpSpPr>
        <p:sp>
          <p:nvSpPr>
            <p:cNvPr id="23" name="Google Shape;2577;p48">
              <a:extLst>
                <a:ext uri="{FF2B5EF4-FFF2-40B4-BE49-F238E27FC236}">
                  <a16:creationId xmlns:a16="http://schemas.microsoft.com/office/drawing/2014/main" id="{AAE08536-E0B4-9E43-53DC-1333098DC610}"/>
                </a:ext>
              </a:extLst>
            </p:cNvPr>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4" name="Google Shape;2578;p48">
              <a:extLst>
                <a:ext uri="{FF2B5EF4-FFF2-40B4-BE49-F238E27FC236}">
                  <a16:creationId xmlns:a16="http://schemas.microsoft.com/office/drawing/2014/main" id="{40A6E5D5-7966-E23C-174E-D40EA9D1A97E}"/>
                </a:ext>
              </a:extLst>
            </p:cNvPr>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 name="Google Shape;2579;p48">
              <a:extLst>
                <a:ext uri="{FF2B5EF4-FFF2-40B4-BE49-F238E27FC236}">
                  <a16:creationId xmlns:a16="http://schemas.microsoft.com/office/drawing/2014/main" id="{45CE2045-2E35-8629-67C0-2F2621789960}"/>
                </a:ext>
              </a:extLst>
            </p:cNvPr>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26" name="Google Shape;2580;p48">
              <a:extLst>
                <a:ext uri="{FF2B5EF4-FFF2-40B4-BE49-F238E27FC236}">
                  <a16:creationId xmlns:a16="http://schemas.microsoft.com/office/drawing/2014/main" id="{A00D422D-6929-DEFF-10C1-36A17D3CC402}"/>
                </a:ext>
              </a:extLst>
            </p:cNvPr>
            <p:cNvGrpSpPr/>
            <p:nvPr/>
          </p:nvGrpSpPr>
          <p:grpSpPr>
            <a:xfrm>
              <a:off x="184698" y="233060"/>
              <a:ext cx="8198319" cy="3571176"/>
              <a:chOff x="184698" y="233060"/>
              <a:chExt cx="8198319" cy="3571176"/>
            </a:xfrm>
          </p:grpSpPr>
          <p:sp>
            <p:nvSpPr>
              <p:cNvPr id="27" name="Google Shape;2581;p48">
                <a:extLst>
                  <a:ext uri="{FF2B5EF4-FFF2-40B4-BE49-F238E27FC236}">
                    <a16:creationId xmlns:a16="http://schemas.microsoft.com/office/drawing/2014/main" id="{E9A7E0B4-5852-46EC-7BBF-8EEF12719DA1}"/>
                  </a:ext>
                </a:extLst>
              </p:cNvPr>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8" name="Google Shape;2582;p48">
                <a:extLst>
                  <a:ext uri="{FF2B5EF4-FFF2-40B4-BE49-F238E27FC236}">
                    <a16:creationId xmlns:a16="http://schemas.microsoft.com/office/drawing/2014/main" id="{A1DA1AB8-09AD-28C9-6B99-084CE2D4983D}"/>
                  </a:ext>
                </a:extLst>
              </p:cNvPr>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9" name="Google Shape;2583;p48">
                <a:extLst>
                  <a:ext uri="{FF2B5EF4-FFF2-40B4-BE49-F238E27FC236}">
                    <a16:creationId xmlns:a16="http://schemas.microsoft.com/office/drawing/2014/main" id="{600FEDC8-4C65-81AE-2AEE-043B2FE59B00}"/>
                  </a:ext>
                </a:extLst>
              </p:cNvPr>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0" name="Google Shape;2584;p48">
                <a:extLst>
                  <a:ext uri="{FF2B5EF4-FFF2-40B4-BE49-F238E27FC236}">
                    <a16:creationId xmlns:a16="http://schemas.microsoft.com/office/drawing/2014/main" id="{A948ABAF-2041-FF54-345A-23CAE16FAE5F}"/>
                  </a:ext>
                </a:extLst>
              </p:cNvPr>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1" name="Google Shape;2585;p48">
                <a:extLst>
                  <a:ext uri="{FF2B5EF4-FFF2-40B4-BE49-F238E27FC236}">
                    <a16:creationId xmlns:a16="http://schemas.microsoft.com/office/drawing/2014/main" id="{1A059256-35A0-BFBA-2A37-A3AA4E97BAFB}"/>
                  </a:ext>
                </a:extLst>
              </p:cNvPr>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2" name="Google Shape;2586;p48">
                <a:extLst>
                  <a:ext uri="{FF2B5EF4-FFF2-40B4-BE49-F238E27FC236}">
                    <a16:creationId xmlns:a16="http://schemas.microsoft.com/office/drawing/2014/main" id="{1E7694B6-EFDA-E069-893A-E811DCD6731D}"/>
                  </a:ext>
                </a:extLst>
              </p:cNvPr>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3" name="Google Shape;2587;p48">
                <a:extLst>
                  <a:ext uri="{FF2B5EF4-FFF2-40B4-BE49-F238E27FC236}">
                    <a16:creationId xmlns:a16="http://schemas.microsoft.com/office/drawing/2014/main" id="{D493E06E-C8AC-CDAA-7B00-FE97E2FA62B1}"/>
                  </a:ext>
                </a:extLst>
              </p:cNvPr>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4" name="Google Shape;2588;p48">
                <a:extLst>
                  <a:ext uri="{FF2B5EF4-FFF2-40B4-BE49-F238E27FC236}">
                    <a16:creationId xmlns:a16="http://schemas.microsoft.com/office/drawing/2014/main" id="{3A295C24-63F4-EB76-1966-AF91A73CA2A1}"/>
                  </a:ext>
                </a:extLst>
              </p:cNvPr>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5" name="Google Shape;2589;p48">
                <a:extLst>
                  <a:ext uri="{FF2B5EF4-FFF2-40B4-BE49-F238E27FC236}">
                    <a16:creationId xmlns:a16="http://schemas.microsoft.com/office/drawing/2014/main" id="{8A4C2832-68F7-A4B0-0E3A-70F06A4F19A6}"/>
                  </a:ext>
                </a:extLst>
              </p:cNvPr>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6" name="Google Shape;2590;p48">
                <a:extLst>
                  <a:ext uri="{FF2B5EF4-FFF2-40B4-BE49-F238E27FC236}">
                    <a16:creationId xmlns:a16="http://schemas.microsoft.com/office/drawing/2014/main" id="{EB2F7690-CE6B-BE84-B9DC-2A4506FBCDFB}"/>
                  </a:ext>
                </a:extLst>
              </p:cNvPr>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7" name="Google Shape;2591;p48">
                <a:extLst>
                  <a:ext uri="{FF2B5EF4-FFF2-40B4-BE49-F238E27FC236}">
                    <a16:creationId xmlns:a16="http://schemas.microsoft.com/office/drawing/2014/main" id="{B1ED2105-F5B0-6154-41D3-FCD87B2A183F}"/>
                  </a:ext>
                </a:extLst>
              </p:cNvPr>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8" name="Google Shape;2592;p48">
                <a:extLst>
                  <a:ext uri="{FF2B5EF4-FFF2-40B4-BE49-F238E27FC236}">
                    <a16:creationId xmlns:a16="http://schemas.microsoft.com/office/drawing/2014/main" id="{184583E3-99CA-4D08-1CD4-864EC5CB99EE}"/>
                  </a:ext>
                </a:extLst>
              </p:cNvPr>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9" name="Google Shape;2593;p48">
                <a:extLst>
                  <a:ext uri="{FF2B5EF4-FFF2-40B4-BE49-F238E27FC236}">
                    <a16:creationId xmlns:a16="http://schemas.microsoft.com/office/drawing/2014/main" id="{ED7E3FAF-3511-DD45-8740-C08C0C947CC7}"/>
                  </a:ext>
                </a:extLst>
              </p:cNvPr>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sp>
        <p:nvSpPr>
          <p:cNvPr id="4" name="AutoShape 2">
            <a:extLst>
              <a:ext uri="{FF2B5EF4-FFF2-40B4-BE49-F238E27FC236}">
                <a16:creationId xmlns:a16="http://schemas.microsoft.com/office/drawing/2014/main" id="{0D0B019A-5DC0-3C82-1C60-4B8FCEB0111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8" name="Rectangle 6">
            <a:extLst>
              <a:ext uri="{FF2B5EF4-FFF2-40B4-BE49-F238E27FC236}">
                <a16:creationId xmlns:a16="http://schemas.microsoft.com/office/drawing/2014/main" id="{CE0B13E8-E9CB-9D2E-4B7F-C04E7D9ECE9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chemeClr val="tx1"/>
                </a:solidFill>
                <a:effectLst/>
                <a:latin typeface="Arial" panose="020B0604020202020204" pitchFamily="34" charset="0"/>
              </a:rPr>
              <a:t>www.linkedin.com/in/</a:t>
            </a:r>
            <a:r>
              <a:rPr kumimoji="0" lang="nl-BE" altLang="nl-BE" sz="1000" b="0" i="0" u="none" strike="noStrike" cap="none" normalizeH="0" baseline="0">
                <a:ln>
                  <a:noFill/>
                </a:ln>
                <a:solidFill>
                  <a:schemeClr val="tx1"/>
                </a:solidFill>
                <a:effectLst/>
                <a:latin typeface="Arial" panose="020B0604020202020204" pitchFamily="34" charset="0"/>
              </a:rPr>
              <a:t>filotas-theodosiou</a:t>
            </a:r>
            <a:endParaRPr kumimoji="0" lang="nl-BE" altLang="nl-BE"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a:ln>
                  <a:noFill/>
                </a:ln>
                <a:solidFill>
                  <a:schemeClr val="tx1"/>
                </a:solidFill>
                <a:effectLst/>
                <a:latin typeface="Arial" panose="020B0604020202020204" pitchFamily="34" charset="0"/>
              </a:rPr>
            </a:br>
            <a:endParaRPr kumimoji="0" lang="nl-BE" altLang="nl-BE" sz="1800" b="0" i="0" u="none" strike="noStrike" cap="none" normalizeH="0" baseline="0">
              <a:ln>
                <a:noFill/>
              </a:ln>
              <a:solidFill>
                <a:schemeClr val="tx1"/>
              </a:solidFill>
              <a:effectLst/>
              <a:latin typeface="Arial" panose="020B0604020202020204" pitchFamily="34" charset="0"/>
            </a:endParaRPr>
          </a:p>
        </p:txBody>
      </p:sp>
      <p:sp>
        <p:nvSpPr>
          <p:cNvPr id="11" name="Rectangle 9">
            <a:extLst>
              <a:ext uri="{FF2B5EF4-FFF2-40B4-BE49-F238E27FC236}">
                <a16:creationId xmlns:a16="http://schemas.microsoft.com/office/drawing/2014/main" id="{707A4124-C9F8-F6FB-B133-8D5913B15C2D}"/>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dirty="0">
                <a:ln>
                  <a:noFill/>
                </a:ln>
                <a:solidFill>
                  <a:schemeClr val="tx1"/>
                </a:solidFill>
                <a:effectLst/>
                <a:latin typeface="Arial" panose="020B0604020202020204" pitchFamily="34" charset="0"/>
              </a:rPr>
              <a:t>www.linkedin.com/in/</a:t>
            </a:r>
            <a:r>
              <a:rPr kumimoji="0" lang="nl-BE" altLang="nl-BE" sz="1000" b="0" i="0" u="none" strike="noStrike" cap="none" normalizeH="0" baseline="0" dirty="0">
                <a:ln>
                  <a:noFill/>
                </a:ln>
                <a:solidFill>
                  <a:schemeClr val="tx1"/>
                </a:solidFill>
                <a:effectLst/>
                <a:latin typeface="Arial" panose="020B0604020202020204" pitchFamily="34" charset="0"/>
              </a:rPr>
              <a:t>filotas-theodosiou</a:t>
            </a:r>
            <a:endParaRPr kumimoji="0" lang="nl-BE" altLang="nl-BE"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dirty="0">
                <a:ln>
                  <a:noFill/>
                </a:ln>
                <a:solidFill>
                  <a:schemeClr val="tx1"/>
                </a:solidFill>
                <a:effectLst/>
                <a:latin typeface="Arial" panose="020B0604020202020204"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Προεπισκόπηση εικόνας">
            <a:extLst>
              <a:ext uri="{FF2B5EF4-FFF2-40B4-BE49-F238E27FC236}">
                <a16:creationId xmlns:a16="http://schemas.microsoft.com/office/drawing/2014/main" id="{358B3064-FAAA-29F6-A5F4-4323C11EC8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3768" y="5360511"/>
            <a:ext cx="1567665" cy="1567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646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5FA35-7739-2631-50BD-46EC88A85CCD}"/>
              </a:ext>
            </a:extLst>
          </p:cNvPr>
          <p:cNvSpPr>
            <a:spLocks noGrp="1"/>
          </p:cNvSpPr>
          <p:nvPr>
            <p:ph type="title"/>
          </p:nvPr>
        </p:nvSpPr>
        <p:spPr/>
        <p:txBody>
          <a:bodyPr/>
          <a:lstStyle/>
          <a:p>
            <a:r>
              <a:rPr lang="en-US" dirty="0"/>
              <a:t>Hallucinations</a:t>
            </a:r>
            <a:endParaRPr lang="nl-BE" dirty="0"/>
          </a:p>
        </p:txBody>
      </p:sp>
      <p:sp>
        <p:nvSpPr>
          <p:cNvPr id="4" name="TextBox 3">
            <a:extLst>
              <a:ext uri="{FF2B5EF4-FFF2-40B4-BE49-F238E27FC236}">
                <a16:creationId xmlns:a16="http://schemas.microsoft.com/office/drawing/2014/main" id="{181ECF63-772E-21A4-DCD2-A7900FEC16F5}"/>
              </a:ext>
            </a:extLst>
          </p:cNvPr>
          <p:cNvSpPr txBox="1"/>
          <p:nvPr/>
        </p:nvSpPr>
        <p:spPr>
          <a:xfrm>
            <a:off x="300349" y="1920902"/>
            <a:ext cx="7650599" cy="2031325"/>
          </a:xfrm>
          <a:prstGeom prst="rect">
            <a:avLst/>
          </a:prstGeom>
          <a:noFill/>
        </p:spPr>
        <p:txBody>
          <a:bodyPr wrap="square" rtlCol="0">
            <a:spAutoFit/>
          </a:bodyPr>
          <a:lstStyle/>
          <a:p>
            <a:r>
              <a:rPr lang="en-US" dirty="0"/>
              <a:t>The most important limitation of LLMs</a:t>
            </a:r>
          </a:p>
          <a:p>
            <a:endParaRPr lang="en-US" dirty="0"/>
          </a:p>
          <a:p>
            <a:r>
              <a:rPr lang="en-US" dirty="0"/>
              <a:t>Why LLMs Hallucinate? Simple: Its in their Nature</a:t>
            </a:r>
          </a:p>
          <a:p>
            <a:pPr marL="285750" indent="-285750">
              <a:buFont typeface="Arial" panose="020B0604020202020204" pitchFamily="34" charset="0"/>
              <a:buChar char="•"/>
            </a:pPr>
            <a:r>
              <a:rPr lang="en-US" dirty="0"/>
              <a:t>Stochastic &amp; Autoregressive </a:t>
            </a:r>
          </a:p>
          <a:p>
            <a:pPr marL="285750" indent="-285750">
              <a:buFont typeface="Arial" panose="020B0604020202020204" pitchFamily="34" charset="0"/>
              <a:buChar char="•"/>
            </a:pPr>
            <a:r>
              <a:rPr lang="en-US" dirty="0"/>
              <a:t>Butterfly effect &amp; Error Propagation</a:t>
            </a:r>
          </a:p>
          <a:p>
            <a:pPr marL="285750" indent="-285750">
              <a:buFont typeface="Arial" panose="020B0604020202020204" pitchFamily="34" charset="0"/>
              <a:buChar char="•"/>
            </a:pPr>
            <a:r>
              <a:rPr lang="en-US" dirty="0"/>
              <a:t>No reasoning abilities</a:t>
            </a:r>
          </a:p>
          <a:p>
            <a:pPr marL="285750" indent="-285750">
              <a:buFont typeface="Arial" panose="020B0604020202020204" pitchFamily="34" charset="0"/>
              <a:buChar char="•"/>
            </a:pPr>
            <a:r>
              <a:rPr lang="en-US" dirty="0"/>
              <a:t>No understandings of “False Information”</a:t>
            </a:r>
          </a:p>
        </p:txBody>
      </p:sp>
      <p:pic>
        <p:nvPicPr>
          <p:cNvPr id="6" name="Picture 5">
            <a:extLst>
              <a:ext uri="{FF2B5EF4-FFF2-40B4-BE49-F238E27FC236}">
                <a16:creationId xmlns:a16="http://schemas.microsoft.com/office/drawing/2014/main" id="{5C67AB3B-477F-1A48-FA3C-CE704920736C}"/>
              </a:ext>
            </a:extLst>
          </p:cNvPr>
          <p:cNvPicPr>
            <a:picLocks noChangeAspect="1"/>
          </p:cNvPicPr>
          <p:nvPr/>
        </p:nvPicPr>
        <p:blipFill>
          <a:blip r:embed="rId3"/>
          <a:stretch>
            <a:fillRect/>
          </a:stretch>
        </p:blipFill>
        <p:spPr>
          <a:xfrm>
            <a:off x="5783813" y="684705"/>
            <a:ext cx="6107838" cy="2472394"/>
          </a:xfrm>
          <a:prstGeom prst="rect">
            <a:avLst/>
          </a:prstGeom>
        </p:spPr>
      </p:pic>
      <p:sp>
        <p:nvSpPr>
          <p:cNvPr id="7" name="TextBox 6">
            <a:extLst>
              <a:ext uri="{FF2B5EF4-FFF2-40B4-BE49-F238E27FC236}">
                <a16:creationId xmlns:a16="http://schemas.microsoft.com/office/drawing/2014/main" id="{237DA023-D734-AB3B-0C3E-B6B65957819A}"/>
              </a:ext>
            </a:extLst>
          </p:cNvPr>
          <p:cNvSpPr txBox="1"/>
          <p:nvPr/>
        </p:nvSpPr>
        <p:spPr>
          <a:xfrm>
            <a:off x="381574" y="4535377"/>
            <a:ext cx="5507182" cy="646331"/>
          </a:xfrm>
          <a:prstGeom prst="rect">
            <a:avLst/>
          </a:prstGeom>
          <a:noFill/>
        </p:spPr>
        <p:txBody>
          <a:bodyPr wrap="square" rtlCol="0">
            <a:spAutoFit/>
          </a:bodyPr>
          <a:lstStyle/>
          <a:p>
            <a:r>
              <a:rPr lang="en-US" dirty="0"/>
              <a:t>It’s a feature of LLMs not a bug.</a:t>
            </a:r>
          </a:p>
          <a:p>
            <a:r>
              <a:rPr lang="en-US" dirty="0"/>
              <a:t>Thus we look for external solutions!</a:t>
            </a:r>
            <a:endParaRPr lang="nl-BE" dirty="0"/>
          </a:p>
        </p:txBody>
      </p:sp>
      <p:pic>
        <p:nvPicPr>
          <p:cNvPr id="1026" name="Picture 2">
            <a:extLst>
              <a:ext uri="{FF2B5EF4-FFF2-40B4-BE49-F238E27FC236}">
                <a16:creationId xmlns:a16="http://schemas.microsoft.com/office/drawing/2014/main" id="{7E8C4719-DEC7-F79F-FE02-AC51E501D3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3246" y="3144556"/>
            <a:ext cx="5147231" cy="302873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0403184-00B3-9DA9-7AA2-24831A86FCB2}"/>
              </a:ext>
            </a:extLst>
          </p:cNvPr>
          <p:cNvSpPr txBox="1"/>
          <p:nvPr/>
        </p:nvSpPr>
        <p:spPr>
          <a:xfrm>
            <a:off x="218209" y="6411191"/>
            <a:ext cx="9570027" cy="253916"/>
          </a:xfrm>
          <a:prstGeom prst="rect">
            <a:avLst/>
          </a:prstGeom>
          <a:noFill/>
        </p:spPr>
        <p:txBody>
          <a:bodyPr wrap="square" rtlCol="0">
            <a:spAutoFit/>
          </a:bodyPr>
          <a:lstStyle/>
          <a:p>
            <a:r>
              <a:rPr lang="en-US" sz="1050" b="0" i="0" dirty="0" err="1">
                <a:solidFill>
                  <a:srgbClr val="222222"/>
                </a:solidFill>
                <a:effectLst/>
                <a:latin typeface="Arial" panose="020B0604020202020204" pitchFamily="34" charset="0"/>
              </a:rPr>
              <a:t>Romera</a:t>
            </a:r>
            <a:r>
              <a:rPr lang="en-US" sz="1050" b="0" i="0" dirty="0">
                <a:solidFill>
                  <a:srgbClr val="222222"/>
                </a:solidFill>
                <a:effectLst/>
                <a:latin typeface="Arial" panose="020B0604020202020204" pitchFamily="34" charset="0"/>
              </a:rPr>
              <a:t>-Paredes, Bernardino, et al. "Mathematical discoveries from program search with large language models." </a:t>
            </a:r>
            <a:r>
              <a:rPr lang="en-US" sz="1050" b="0" i="1" dirty="0">
                <a:solidFill>
                  <a:srgbClr val="222222"/>
                </a:solidFill>
                <a:effectLst/>
                <a:latin typeface="Arial" panose="020B0604020202020204" pitchFamily="34" charset="0"/>
              </a:rPr>
              <a:t>Nature</a:t>
            </a:r>
            <a:r>
              <a:rPr lang="en-US" sz="1050" b="0" i="0" dirty="0">
                <a:solidFill>
                  <a:srgbClr val="222222"/>
                </a:solidFill>
                <a:effectLst/>
                <a:latin typeface="Arial" panose="020B0604020202020204" pitchFamily="34" charset="0"/>
              </a:rPr>
              <a:t> (2023): 1-3.</a:t>
            </a:r>
            <a:endParaRPr lang="nl-BE" sz="1050" dirty="0"/>
          </a:p>
        </p:txBody>
      </p:sp>
    </p:spTree>
    <p:extLst>
      <p:ext uri="{BB962C8B-B14F-4D97-AF65-F5344CB8AC3E}">
        <p14:creationId xmlns:p14="http://schemas.microsoft.com/office/powerpoint/2010/main" val="907080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92D45-B708-472E-CE0C-9039405A9BC2}"/>
              </a:ext>
            </a:extLst>
          </p:cNvPr>
          <p:cNvSpPr>
            <a:spLocks noGrp="1"/>
          </p:cNvSpPr>
          <p:nvPr>
            <p:ph type="title"/>
          </p:nvPr>
        </p:nvSpPr>
        <p:spPr/>
        <p:txBody>
          <a:bodyPr/>
          <a:lstStyle/>
          <a:p>
            <a:r>
              <a:rPr lang="en-US" dirty="0"/>
              <a:t>Dealing with Hallucinations</a:t>
            </a:r>
            <a:endParaRPr lang="nl-BE" dirty="0"/>
          </a:p>
        </p:txBody>
      </p:sp>
      <p:sp>
        <p:nvSpPr>
          <p:cNvPr id="5" name="TextBox 4">
            <a:extLst>
              <a:ext uri="{FF2B5EF4-FFF2-40B4-BE49-F238E27FC236}">
                <a16:creationId xmlns:a16="http://schemas.microsoft.com/office/drawing/2014/main" id="{C8B5E4C2-4A0F-36BD-A29B-0BFBC64B5374}"/>
              </a:ext>
            </a:extLst>
          </p:cNvPr>
          <p:cNvSpPr txBox="1"/>
          <p:nvPr/>
        </p:nvSpPr>
        <p:spPr>
          <a:xfrm>
            <a:off x="0" y="1693719"/>
            <a:ext cx="8149362" cy="707886"/>
          </a:xfrm>
          <a:prstGeom prst="rect">
            <a:avLst/>
          </a:prstGeom>
          <a:noFill/>
        </p:spPr>
        <p:txBody>
          <a:bodyPr wrap="square" rtlCol="0">
            <a:spAutoFit/>
          </a:bodyPr>
          <a:lstStyle/>
          <a:p>
            <a:r>
              <a:rPr lang="en-US" sz="2000" dirty="0"/>
              <a:t>Never trust their output!!</a:t>
            </a:r>
          </a:p>
          <a:p>
            <a:r>
              <a:rPr lang="en-US" sz="2000" dirty="0"/>
              <a:t>Always verify. And I mean ALWAYS!</a:t>
            </a:r>
            <a:endParaRPr lang="nl-BE" sz="2000" dirty="0"/>
          </a:p>
        </p:txBody>
      </p:sp>
      <p:pic>
        <p:nvPicPr>
          <p:cNvPr id="2050" name="Picture 2" descr="Δεν υπάρχει διαθέσιμη περιγραφή.">
            <a:extLst>
              <a:ext uri="{FF2B5EF4-FFF2-40B4-BE49-F238E27FC236}">
                <a16:creationId xmlns:a16="http://schemas.microsoft.com/office/drawing/2014/main" id="{66EA0524-AB62-F853-E2F5-1FDCAD083C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940" b="12424"/>
          <a:stretch/>
        </p:blipFill>
        <p:spPr bwMode="auto">
          <a:xfrm>
            <a:off x="8833239" y="679509"/>
            <a:ext cx="3358761" cy="54989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08AA08A-8EAE-664E-8BA6-C55AC06956B4}"/>
              </a:ext>
            </a:extLst>
          </p:cNvPr>
          <p:cNvSpPr txBox="1"/>
          <p:nvPr/>
        </p:nvSpPr>
        <p:spPr>
          <a:xfrm>
            <a:off x="0" y="2672661"/>
            <a:ext cx="4457700" cy="3477875"/>
          </a:xfrm>
          <a:prstGeom prst="rect">
            <a:avLst/>
          </a:prstGeom>
          <a:noFill/>
        </p:spPr>
        <p:txBody>
          <a:bodyPr wrap="square" rtlCol="0">
            <a:spAutoFit/>
          </a:bodyPr>
          <a:lstStyle/>
          <a:p>
            <a:r>
              <a:rPr lang="en-US" sz="2000" dirty="0"/>
              <a:t>Always be on the driving seat!</a:t>
            </a:r>
          </a:p>
          <a:p>
            <a:pPr marL="519113" lvl="1" indent="-290513">
              <a:buFont typeface="Arial" panose="020B0604020202020204" pitchFamily="34" charset="0"/>
              <a:buChar char="•"/>
            </a:pPr>
            <a:r>
              <a:rPr lang="en-US" sz="2000" dirty="0"/>
              <a:t>Provide background</a:t>
            </a:r>
          </a:p>
          <a:p>
            <a:pPr marL="228600" lvl="1"/>
            <a:r>
              <a:rPr lang="en-US" sz="2000" dirty="0"/>
              <a:t>    (Assume you are…)</a:t>
            </a:r>
          </a:p>
          <a:p>
            <a:pPr marL="519113" lvl="1" indent="-290513">
              <a:buFont typeface="Arial" panose="020B0604020202020204" pitchFamily="34" charset="0"/>
              <a:buChar char="•"/>
            </a:pPr>
            <a:endParaRPr lang="en-US" sz="2000" dirty="0"/>
          </a:p>
          <a:p>
            <a:pPr marL="519113" lvl="1" indent="-290513">
              <a:buFont typeface="Arial" panose="020B0604020202020204" pitchFamily="34" charset="0"/>
              <a:buChar char="•"/>
            </a:pPr>
            <a:r>
              <a:rPr lang="en-US" sz="2000" dirty="0"/>
              <a:t>Narrow their search space by providing structure and context</a:t>
            </a:r>
          </a:p>
          <a:p>
            <a:pPr marL="519113" lvl="1" indent="-290513">
              <a:buFont typeface="Arial" panose="020B0604020202020204" pitchFamily="34" charset="0"/>
              <a:buChar char="•"/>
            </a:pPr>
            <a:endParaRPr lang="en-US" sz="2000" dirty="0"/>
          </a:p>
          <a:p>
            <a:pPr marL="519113" lvl="1" indent="-290513">
              <a:buFont typeface="Arial" panose="020B0604020202020204" pitchFamily="34" charset="0"/>
              <a:buChar char="•"/>
            </a:pPr>
            <a:r>
              <a:rPr lang="en-US" sz="2000" dirty="0"/>
              <a:t>Force them to think step by step by expanding the discussion </a:t>
            </a:r>
          </a:p>
          <a:p>
            <a:pPr marL="519113" lvl="1" indent="-290513"/>
            <a:endParaRPr lang="en-US" sz="2000" dirty="0"/>
          </a:p>
          <a:p>
            <a:pPr marL="519113" lvl="1" indent="-290513">
              <a:buFont typeface="Arial" panose="020B0604020202020204" pitchFamily="34" charset="0"/>
              <a:buChar char="•"/>
            </a:pPr>
            <a:r>
              <a:rPr lang="en-US" sz="2000" dirty="0"/>
              <a:t>Iterate over and over</a:t>
            </a:r>
            <a:endParaRPr lang="nl-BE" sz="2000" dirty="0"/>
          </a:p>
        </p:txBody>
      </p:sp>
      <p:pic>
        <p:nvPicPr>
          <p:cNvPr id="9" name="Picture 8">
            <a:extLst>
              <a:ext uri="{FF2B5EF4-FFF2-40B4-BE49-F238E27FC236}">
                <a16:creationId xmlns:a16="http://schemas.microsoft.com/office/drawing/2014/main" id="{6C4EF2F3-882A-5131-8DD6-4F5698D7C25E}"/>
              </a:ext>
            </a:extLst>
          </p:cNvPr>
          <p:cNvPicPr>
            <a:picLocks noChangeAspect="1"/>
          </p:cNvPicPr>
          <p:nvPr/>
        </p:nvPicPr>
        <p:blipFill>
          <a:blip r:embed="rId4"/>
          <a:stretch>
            <a:fillRect/>
          </a:stretch>
        </p:blipFill>
        <p:spPr>
          <a:xfrm>
            <a:off x="4587442" y="4530436"/>
            <a:ext cx="4191582" cy="986255"/>
          </a:xfrm>
          <a:prstGeom prst="rect">
            <a:avLst/>
          </a:prstGeom>
        </p:spPr>
      </p:pic>
      <p:pic>
        <p:nvPicPr>
          <p:cNvPr id="11" name="Picture 10">
            <a:extLst>
              <a:ext uri="{FF2B5EF4-FFF2-40B4-BE49-F238E27FC236}">
                <a16:creationId xmlns:a16="http://schemas.microsoft.com/office/drawing/2014/main" id="{C27DDCD3-181C-5EBA-AEBF-CC469BC3BBD8}"/>
              </a:ext>
            </a:extLst>
          </p:cNvPr>
          <p:cNvPicPr>
            <a:picLocks noChangeAspect="1"/>
          </p:cNvPicPr>
          <p:nvPr/>
        </p:nvPicPr>
        <p:blipFill>
          <a:blip r:embed="rId5"/>
          <a:stretch>
            <a:fillRect/>
          </a:stretch>
        </p:blipFill>
        <p:spPr>
          <a:xfrm>
            <a:off x="4825208" y="1287809"/>
            <a:ext cx="3835497" cy="2836717"/>
          </a:xfrm>
          <a:prstGeom prst="rect">
            <a:avLst/>
          </a:prstGeom>
        </p:spPr>
      </p:pic>
    </p:spTree>
    <p:extLst>
      <p:ext uri="{BB962C8B-B14F-4D97-AF65-F5344CB8AC3E}">
        <p14:creationId xmlns:p14="http://schemas.microsoft.com/office/powerpoint/2010/main" val="23722007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3952B-2F47-FFF8-1E6E-FE82A469C955}"/>
              </a:ext>
            </a:extLst>
          </p:cNvPr>
          <p:cNvSpPr>
            <a:spLocks noGrp="1"/>
          </p:cNvSpPr>
          <p:nvPr>
            <p:ph type="title"/>
          </p:nvPr>
        </p:nvSpPr>
        <p:spPr/>
        <p:txBody>
          <a:bodyPr/>
          <a:lstStyle/>
          <a:p>
            <a:r>
              <a:rPr lang="en-US" dirty="0"/>
              <a:t>Align with your preferences!</a:t>
            </a:r>
            <a:endParaRPr lang="nl-BE" dirty="0"/>
          </a:p>
        </p:txBody>
      </p:sp>
      <p:pic>
        <p:nvPicPr>
          <p:cNvPr id="3074" name="Picture 2" descr="Big Bang Theory casts Sheldon Cooper's older brother | The Independent |  The Independent">
            <a:extLst>
              <a:ext uri="{FF2B5EF4-FFF2-40B4-BE49-F238E27FC236}">
                <a16:creationId xmlns:a16="http://schemas.microsoft.com/office/drawing/2014/main" id="{2BD925D6-FD42-0E8A-25FB-3B7895826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4676" y="2677841"/>
            <a:ext cx="4581233" cy="25769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20F5C0F-24A6-33B4-9F59-24A242EC7E74}"/>
              </a:ext>
            </a:extLst>
          </p:cNvPr>
          <p:cNvPicPr>
            <a:picLocks noChangeAspect="1"/>
          </p:cNvPicPr>
          <p:nvPr/>
        </p:nvPicPr>
        <p:blipFill>
          <a:blip r:embed="rId4"/>
          <a:stretch>
            <a:fillRect/>
          </a:stretch>
        </p:blipFill>
        <p:spPr>
          <a:xfrm>
            <a:off x="152974" y="4375827"/>
            <a:ext cx="3022339" cy="539703"/>
          </a:xfrm>
          <a:prstGeom prst="rect">
            <a:avLst/>
          </a:prstGeom>
        </p:spPr>
      </p:pic>
      <p:pic>
        <p:nvPicPr>
          <p:cNvPr id="7" name="Picture 6">
            <a:extLst>
              <a:ext uri="{FF2B5EF4-FFF2-40B4-BE49-F238E27FC236}">
                <a16:creationId xmlns:a16="http://schemas.microsoft.com/office/drawing/2014/main" id="{6D85E38A-6303-3D5F-600B-B2CFEC069685}"/>
              </a:ext>
            </a:extLst>
          </p:cNvPr>
          <p:cNvPicPr>
            <a:picLocks noChangeAspect="1"/>
          </p:cNvPicPr>
          <p:nvPr/>
        </p:nvPicPr>
        <p:blipFill>
          <a:blip r:embed="rId5"/>
          <a:stretch>
            <a:fillRect/>
          </a:stretch>
        </p:blipFill>
        <p:spPr>
          <a:xfrm>
            <a:off x="3599434" y="2677841"/>
            <a:ext cx="3919173" cy="3395971"/>
          </a:xfrm>
          <a:prstGeom prst="rect">
            <a:avLst/>
          </a:prstGeom>
        </p:spPr>
      </p:pic>
      <p:sp>
        <p:nvSpPr>
          <p:cNvPr id="8" name="TextBox 7">
            <a:extLst>
              <a:ext uri="{FF2B5EF4-FFF2-40B4-BE49-F238E27FC236}">
                <a16:creationId xmlns:a16="http://schemas.microsoft.com/office/drawing/2014/main" id="{DFD79FFF-7514-D5F3-E0D2-E29D4290C623}"/>
              </a:ext>
            </a:extLst>
          </p:cNvPr>
          <p:cNvSpPr txBox="1"/>
          <p:nvPr/>
        </p:nvSpPr>
        <p:spPr>
          <a:xfrm>
            <a:off x="152974" y="1354490"/>
            <a:ext cx="4581232" cy="1754326"/>
          </a:xfrm>
          <a:prstGeom prst="rect">
            <a:avLst/>
          </a:prstGeom>
          <a:noFill/>
        </p:spPr>
        <p:txBody>
          <a:bodyPr wrap="square" rtlCol="0">
            <a:spAutoFit/>
          </a:bodyPr>
          <a:lstStyle/>
          <a:p>
            <a:r>
              <a:rPr lang="en-US" dirty="0"/>
              <a:t>Do not assume they read your mind!</a:t>
            </a:r>
          </a:p>
          <a:p>
            <a:pPr marL="285750" indent="-285750">
              <a:buFont typeface="Arial" panose="020B0604020202020204" pitchFamily="34" charset="0"/>
              <a:buChar char="•"/>
            </a:pPr>
            <a:r>
              <a:rPr lang="en-US" dirty="0"/>
              <a:t>They don’t have “common sense”</a:t>
            </a:r>
          </a:p>
          <a:p>
            <a:pPr marL="285750" indent="-285750">
              <a:buFont typeface="Arial" panose="020B0604020202020204" pitchFamily="34" charset="0"/>
              <a:buChar char="•"/>
            </a:pPr>
            <a:r>
              <a:rPr lang="en-US" dirty="0"/>
              <a:t>They don’t know your background</a:t>
            </a:r>
          </a:p>
          <a:p>
            <a:pPr marL="285750" indent="-285750">
              <a:buFont typeface="Arial" panose="020B0604020202020204" pitchFamily="34" charset="0"/>
              <a:buChar char="•"/>
            </a:pPr>
            <a:r>
              <a:rPr lang="en-US" dirty="0"/>
              <a:t>They don’t know your style</a:t>
            </a:r>
          </a:p>
          <a:p>
            <a:pPr marL="285750" indent="-285750">
              <a:buFont typeface="Arial" panose="020B0604020202020204" pitchFamily="34" charset="0"/>
              <a:buChar char="•"/>
            </a:pPr>
            <a:endParaRPr lang="en-US" dirty="0"/>
          </a:p>
          <a:p>
            <a:r>
              <a:rPr lang="en-US" dirty="0"/>
              <a:t>Be specific</a:t>
            </a:r>
            <a:r>
              <a:rPr lang="nl-BE" dirty="0"/>
              <a:t>. </a:t>
            </a:r>
          </a:p>
        </p:txBody>
      </p:sp>
    </p:spTree>
    <p:extLst>
      <p:ext uri="{BB962C8B-B14F-4D97-AF65-F5344CB8AC3E}">
        <p14:creationId xmlns:p14="http://schemas.microsoft.com/office/powerpoint/2010/main" val="2397463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39321-CBE7-4473-8D19-7D536C9AD781}"/>
              </a:ext>
            </a:extLst>
          </p:cNvPr>
          <p:cNvSpPr>
            <a:spLocks noGrp="1"/>
          </p:cNvSpPr>
          <p:nvPr>
            <p:ph type="title"/>
          </p:nvPr>
        </p:nvSpPr>
        <p:spPr/>
        <p:txBody>
          <a:bodyPr/>
          <a:lstStyle/>
          <a:p>
            <a:r>
              <a:rPr lang="en-US" dirty="0"/>
              <a:t>Prompt Engineering!</a:t>
            </a:r>
            <a:endParaRPr lang="nl-BE" dirty="0"/>
          </a:p>
        </p:txBody>
      </p:sp>
      <p:sp>
        <p:nvSpPr>
          <p:cNvPr id="4" name="TextBox 3">
            <a:extLst>
              <a:ext uri="{FF2B5EF4-FFF2-40B4-BE49-F238E27FC236}">
                <a16:creationId xmlns:a16="http://schemas.microsoft.com/office/drawing/2014/main" id="{EA3DC2DD-80D4-B210-3E91-B9B18EB37977}"/>
              </a:ext>
            </a:extLst>
          </p:cNvPr>
          <p:cNvSpPr txBox="1"/>
          <p:nvPr/>
        </p:nvSpPr>
        <p:spPr>
          <a:xfrm>
            <a:off x="233211" y="2423985"/>
            <a:ext cx="5406163" cy="2585323"/>
          </a:xfrm>
          <a:prstGeom prst="rect">
            <a:avLst/>
          </a:prstGeom>
          <a:noFill/>
        </p:spPr>
        <p:txBody>
          <a:bodyPr wrap="square" rtlCol="0">
            <a:spAutoFit/>
          </a:bodyPr>
          <a:lstStyle/>
          <a:p>
            <a:r>
              <a:rPr lang="en-US" dirty="0"/>
              <a:t>Adjust your prompt to maximize the output!</a:t>
            </a:r>
          </a:p>
          <a:p>
            <a:endParaRPr lang="en-US" dirty="0"/>
          </a:p>
          <a:p>
            <a:pPr marL="342900" indent="-342900">
              <a:buAutoNum type="arabicParenR"/>
            </a:pPr>
            <a:r>
              <a:rPr lang="en-US" dirty="0"/>
              <a:t>Write Clear Instructions </a:t>
            </a:r>
          </a:p>
          <a:p>
            <a:pPr marL="342900" indent="-342900">
              <a:buAutoNum type="arabicParenR"/>
            </a:pPr>
            <a:r>
              <a:rPr lang="en-US" dirty="0"/>
              <a:t>Adapt a persona to define context</a:t>
            </a:r>
          </a:p>
          <a:p>
            <a:pPr marL="342900" indent="-342900">
              <a:buAutoNum type="arabicParenR"/>
            </a:pPr>
            <a:r>
              <a:rPr lang="en-US" dirty="0"/>
              <a:t>Specify the steps that will be used to solve the task</a:t>
            </a:r>
          </a:p>
          <a:p>
            <a:pPr marL="342900" indent="-342900">
              <a:buAutoNum type="arabicParenR"/>
            </a:pPr>
            <a:r>
              <a:rPr lang="en-US" dirty="0"/>
              <a:t>Use Prompting Methodologies</a:t>
            </a:r>
          </a:p>
          <a:p>
            <a:pPr marL="742950" lvl="1" indent="-285750">
              <a:buFontTx/>
              <a:buChar char="-"/>
            </a:pPr>
            <a:r>
              <a:rPr lang="en-US" dirty="0"/>
              <a:t>Chain of Though (Think step by step)</a:t>
            </a:r>
          </a:p>
          <a:p>
            <a:pPr marL="742950" lvl="1" indent="-285750">
              <a:buFontTx/>
              <a:buChar char="-"/>
            </a:pPr>
            <a:r>
              <a:rPr lang="en-US" dirty="0"/>
              <a:t>Tree of Though (Self-Evaluation &amp; Correction)</a:t>
            </a:r>
          </a:p>
          <a:p>
            <a:pPr marL="742950" lvl="1" indent="-285750">
              <a:buFontTx/>
              <a:buChar char="-"/>
            </a:pPr>
            <a:endParaRPr lang="en-US" dirty="0"/>
          </a:p>
        </p:txBody>
      </p:sp>
      <p:sp>
        <p:nvSpPr>
          <p:cNvPr id="5" name="TextBox 4">
            <a:extLst>
              <a:ext uri="{FF2B5EF4-FFF2-40B4-BE49-F238E27FC236}">
                <a16:creationId xmlns:a16="http://schemas.microsoft.com/office/drawing/2014/main" id="{A9CE47BD-A655-0B45-6872-F8A83D3BB0B2}"/>
              </a:ext>
            </a:extLst>
          </p:cNvPr>
          <p:cNvSpPr txBox="1"/>
          <p:nvPr/>
        </p:nvSpPr>
        <p:spPr>
          <a:xfrm>
            <a:off x="5787737" y="855731"/>
            <a:ext cx="6483928" cy="1477328"/>
          </a:xfrm>
          <a:prstGeom prst="rect">
            <a:avLst/>
          </a:prstGeom>
          <a:noFill/>
        </p:spPr>
        <p:txBody>
          <a:bodyPr wrap="square" rtlCol="0">
            <a:spAutoFit/>
          </a:bodyPr>
          <a:lstStyle/>
          <a:p>
            <a:r>
              <a:rPr lang="en-US" dirty="0"/>
              <a:t>How do I add numbers in Excel?</a:t>
            </a:r>
          </a:p>
          <a:p>
            <a:endParaRPr lang="en-US" dirty="0"/>
          </a:p>
          <a:p>
            <a:r>
              <a:rPr lang="en-US" b="0" i="0" dirty="0">
                <a:effectLst/>
              </a:rPr>
              <a:t>How do I add up a row of dollar amounts in Excel? I want to do this automatically for a whole sheet of rows with all the totals ending up on the right in a column called "Total".</a:t>
            </a:r>
            <a:endParaRPr lang="nl-BE" dirty="0"/>
          </a:p>
        </p:txBody>
      </p:sp>
      <p:sp>
        <p:nvSpPr>
          <p:cNvPr id="6" name="TextBox 5">
            <a:extLst>
              <a:ext uri="{FF2B5EF4-FFF2-40B4-BE49-F238E27FC236}">
                <a16:creationId xmlns:a16="http://schemas.microsoft.com/office/drawing/2014/main" id="{2E6BA63E-6DCB-650B-4475-914A13A9F37C}"/>
              </a:ext>
            </a:extLst>
          </p:cNvPr>
          <p:cNvSpPr txBox="1"/>
          <p:nvPr/>
        </p:nvSpPr>
        <p:spPr>
          <a:xfrm>
            <a:off x="5787737" y="2690336"/>
            <a:ext cx="6483928" cy="1477328"/>
          </a:xfrm>
          <a:prstGeom prst="rect">
            <a:avLst/>
          </a:prstGeom>
          <a:noFill/>
        </p:spPr>
        <p:txBody>
          <a:bodyPr wrap="square" rtlCol="0">
            <a:spAutoFit/>
          </a:bodyPr>
          <a:lstStyle/>
          <a:p>
            <a:r>
              <a:rPr lang="en-US" dirty="0"/>
              <a:t>Discuss the challenges faced by startups?</a:t>
            </a:r>
          </a:p>
          <a:p>
            <a:endParaRPr lang="en-US" dirty="0"/>
          </a:p>
          <a:p>
            <a:r>
              <a:rPr lang="en-US" dirty="0"/>
              <a:t>Imagine you are a successful entrepreneur. Describe three common challenges faced by startups and offer practical solutions based on your experience.</a:t>
            </a:r>
            <a:endParaRPr lang="nl-BE" dirty="0"/>
          </a:p>
        </p:txBody>
      </p:sp>
      <p:sp>
        <p:nvSpPr>
          <p:cNvPr id="8" name="TextBox 7">
            <a:extLst>
              <a:ext uri="{FF2B5EF4-FFF2-40B4-BE49-F238E27FC236}">
                <a16:creationId xmlns:a16="http://schemas.microsoft.com/office/drawing/2014/main" id="{B50AD609-79E5-31D9-DAFD-A437FE47D0B3}"/>
              </a:ext>
            </a:extLst>
          </p:cNvPr>
          <p:cNvSpPr txBox="1"/>
          <p:nvPr/>
        </p:nvSpPr>
        <p:spPr>
          <a:xfrm>
            <a:off x="5787737" y="4582085"/>
            <a:ext cx="6404263" cy="1200329"/>
          </a:xfrm>
          <a:prstGeom prst="rect">
            <a:avLst/>
          </a:prstGeom>
          <a:noFill/>
        </p:spPr>
        <p:txBody>
          <a:bodyPr wrap="square">
            <a:spAutoFit/>
          </a:bodyPr>
          <a:lstStyle/>
          <a:p>
            <a:r>
              <a:rPr lang="nl-BE" dirty="0"/>
              <a:t>Step 1) </a:t>
            </a:r>
            <a:r>
              <a:rPr lang="nl-BE" dirty="0" err="1"/>
              <a:t>Summarize</a:t>
            </a:r>
            <a:r>
              <a:rPr lang="nl-BE" dirty="0"/>
              <a:t> </a:t>
            </a:r>
            <a:r>
              <a:rPr lang="nl-BE" dirty="0" err="1"/>
              <a:t>the</a:t>
            </a:r>
            <a:r>
              <a:rPr lang="nl-BE" dirty="0"/>
              <a:t> code on </a:t>
            </a:r>
            <a:r>
              <a:rPr lang="nl-BE" dirty="0" err="1"/>
              <a:t>an</a:t>
            </a:r>
            <a:r>
              <a:rPr lang="nl-BE" dirty="0"/>
              <a:t> abstract level</a:t>
            </a:r>
          </a:p>
          <a:p>
            <a:r>
              <a:rPr lang="nl-BE" dirty="0"/>
              <a:t>Step 2) Break </a:t>
            </a:r>
            <a:r>
              <a:rPr lang="nl-BE" dirty="0" err="1"/>
              <a:t>the</a:t>
            </a:r>
            <a:r>
              <a:rPr lang="nl-BE" dirty="0"/>
              <a:t> code </a:t>
            </a:r>
            <a:r>
              <a:rPr lang="nl-BE" dirty="0" err="1"/>
              <a:t>into</a:t>
            </a:r>
            <a:r>
              <a:rPr lang="nl-BE" dirty="0"/>
              <a:t> </a:t>
            </a:r>
            <a:r>
              <a:rPr lang="nl-BE" dirty="0" err="1"/>
              <a:t>chunks</a:t>
            </a:r>
            <a:r>
              <a:rPr lang="nl-BE" dirty="0"/>
              <a:t> </a:t>
            </a:r>
            <a:r>
              <a:rPr lang="nl-BE" dirty="0" err="1"/>
              <a:t>and</a:t>
            </a:r>
            <a:r>
              <a:rPr lang="nl-BE" dirty="0"/>
              <a:t> </a:t>
            </a:r>
            <a:r>
              <a:rPr lang="nl-BE" dirty="0" err="1"/>
              <a:t>describe</a:t>
            </a:r>
            <a:r>
              <a:rPr lang="nl-BE" dirty="0"/>
              <a:t> </a:t>
            </a:r>
            <a:r>
              <a:rPr lang="nl-BE" dirty="0" err="1"/>
              <a:t>each</a:t>
            </a:r>
            <a:r>
              <a:rPr lang="nl-BE" dirty="0"/>
              <a:t> </a:t>
            </a:r>
            <a:r>
              <a:rPr lang="nl-BE" dirty="0" err="1"/>
              <a:t>chunk</a:t>
            </a:r>
            <a:endParaRPr lang="nl-BE" dirty="0"/>
          </a:p>
          <a:p>
            <a:r>
              <a:rPr lang="nl-BE" dirty="0"/>
              <a:t>Step 3) Translate </a:t>
            </a:r>
            <a:r>
              <a:rPr lang="nl-BE" dirty="0" err="1"/>
              <a:t>each</a:t>
            </a:r>
            <a:r>
              <a:rPr lang="nl-BE" dirty="0"/>
              <a:t> </a:t>
            </a:r>
            <a:r>
              <a:rPr lang="nl-BE" dirty="0" err="1"/>
              <a:t>chunk</a:t>
            </a:r>
            <a:r>
              <a:rPr lang="nl-BE" dirty="0"/>
              <a:t> </a:t>
            </a:r>
            <a:r>
              <a:rPr lang="nl-BE" dirty="0" err="1"/>
              <a:t>from</a:t>
            </a:r>
            <a:r>
              <a:rPr lang="nl-BE" dirty="0"/>
              <a:t> R </a:t>
            </a:r>
            <a:r>
              <a:rPr lang="nl-BE" dirty="0" err="1"/>
              <a:t>to</a:t>
            </a:r>
            <a:r>
              <a:rPr lang="nl-BE" dirty="0"/>
              <a:t> Python. It is </a:t>
            </a:r>
            <a:r>
              <a:rPr lang="nl-BE" dirty="0" err="1"/>
              <a:t>not</a:t>
            </a:r>
            <a:r>
              <a:rPr lang="nl-BE" dirty="0"/>
              <a:t> </a:t>
            </a:r>
            <a:r>
              <a:rPr lang="nl-BE" dirty="0" err="1"/>
              <a:t>neccessary</a:t>
            </a:r>
            <a:r>
              <a:rPr lang="nl-BE" dirty="0"/>
              <a:t> </a:t>
            </a:r>
            <a:r>
              <a:rPr lang="nl-BE" dirty="0" err="1"/>
              <a:t>to</a:t>
            </a:r>
            <a:r>
              <a:rPr lang="nl-BE" dirty="0"/>
              <a:t> do </a:t>
            </a:r>
            <a:r>
              <a:rPr lang="nl-BE" dirty="0" err="1"/>
              <a:t>variable</a:t>
            </a:r>
            <a:r>
              <a:rPr lang="nl-BE" dirty="0"/>
              <a:t> </a:t>
            </a:r>
            <a:r>
              <a:rPr lang="nl-BE" dirty="0" err="1"/>
              <a:t>by</a:t>
            </a:r>
            <a:r>
              <a:rPr lang="nl-BE" dirty="0"/>
              <a:t> </a:t>
            </a:r>
            <a:r>
              <a:rPr lang="nl-BE" dirty="0" err="1"/>
              <a:t>variable</a:t>
            </a:r>
            <a:r>
              <a:rPr lang="nl-BE" dirty="0"/>
              <a:t> as </a:t>
            </a:r>
            <a:r>
              <a:rPr lang="nl-BE" dirty="0" err="1"/>
              <a:t>soon</a:t>
            </a:r>
            <a:r>
              <a:rPr lang="nl-BE" dirty="0"/>
              <a:t> as </a:t>
            </a:r>
            <a:r>
              <a:rPr lang="nl-BE" dirty="0" err="1"/>
              <a:t>the</a:t>
            </a:r>
            <a:r>
              <a:rPr lang="nl-BE" dirty="0"/>
              <a:t> output is </a:t>
            </a:r>
            <a:r>
              <a:rPr lang="nl-BE" dirty="0" err="1"/>
              <a:t>similar</a:t>
            </a:r>
            <a:endParaRPr lang="nl-BE" dirty="0"/>
          </a:p>
        </p:txBody>
      </p:sp>
      <p:sp>
        <p:nvSpPr>
          <p:cNvPr id="9" name="TextBox 8">
            <a:extLst>
              <a:ext uri="{FF2B5EF4-FFF2-40B4-BE49-F238E27FC236}">
                <a16:creationId xmlns:a16="http://schemas.microsoft.com/office/drawing/2014/main" id="{99799BC8-B7E2-AAA6-E5D5-B96F80B3169D}"/>
              </a:ext>
            </a:extLst>
          </p:cNvPr>
          <p:cNvSpPr txBox="1"/>
          <p:nvPr/>
        </p:nvSpPr>
        <p:spPr>
          <a:xfrm>
            <a:off x="155864" y="6350169"/>
            <a:ext cx="10515599" cy="507831"/>
          </a:xfrm>
          <a:prstGeom prst="rect">
            <a:avLst/>
          </a:prstGeom>
          <a:noFill/>
        </p:spPr>
        <p:txBody>
          <a:bodyPr wrap="square" rtlCol="0">
            <a:spAutoFit/>
          </a:bodyPr>
          <a:lstStyle/>
          <a:p>
            <a:r>
              <a:rPr lang="en-US" sz="900" b="0" i="0" dirty="0">
                <a:solidFill>
                  <a:srgbClr val="222222"/>
                </a:solidFill>
                <a:effectLst/>
                <a:latin typeface="Arial" panose="020B0604020202020204" pitchFamily="34" charset="0"/>
              </a:rPr>
              <a:t>https://platform.openai.com/docs/guides/prompt-engineering/strategy-write-clear-instructions</a:t>
            </a:r>
          </a:p>
          <a:p>
            <a:r>
              <a:rPr lang="en-US" sz="900" b="0" i="0" dirty="0">
                <a:solidFill>
                  <a:srgbClr val="222222"/>
                </a:solidFill>
                <a:effectLst/>
                <a:latin typeface="Arial" panose="020B0604020202020204" pitchFamily="34" charset="0"/>
              </a:rPr>
              <a:t>Yao, </a:t>
            </a:r>
            <a:r>
              <a:rPr lang="en-US" sz="900" b="0" i="0" dirty="0" err="1">
                <a:solidFill>
                  <a:srgbClr val="222222"/>
                </a:solidFill>
                <a:effectLst/>
                <a:latin typeface="Arial" panose="020B0604020202020204" pitchFamily="34" charset="0"/>
              </a:rPr>
              <a:t>Shunyu</a:t>
            </a:r>
            <a:r>
              <a:rPr lang="en-US" sz="900" b="0" i="0" dirty="0">
                <a:solidFill>
                  <a:srgbClr val="222222"/>
                </a:solidFill>
                <a:effectLst/>
                <a:latin typeface="Arial" panose="020B0604020202020204" pitchFamily="34" charset="0"/>
              </a:rPr>
              <a:t>, et al. "Tree of thoughts: Deliberate problem solving with large language models." </a:t>
            </a:r>
            <a:r>
              <a:rPr lang="en-US" sz="900" b="0" i="1" dirty="0" err="1">
                <a:solidFill>
                  <a:srgbClr val="222222"/>
                </a:solidFill>
                <a:effectLst/>
                <a:latin typeface="Arial" panose="020B0604020202020204" pitchFamily="34" charset="0"/>
              </a:rPr>
              <a:t>arXiv</a:t>
            </a:r>
            <a:r>
              <a:rPr lang="en-US" sz="900" b="0" i="1" dirty="0">
                <a:solidFill>
                  <a:srgbClr val="222222"/>
                </a:solidFill>
                <a:effectLst/>
                <a:latin typeface="Arial" panose="020B0604020202020204" pitchFamily="34" charset="0"/>
              </a:rPr>
              <a:t> preprint arXiv:2305.10601</a:t>
            </a:r>
            <a:r>
              <a:rPr lang="en-US" sz="900" b="0" i="0" dirty="0">
                <a:solidFill>
                  <a:srgbClr val="222222"/>
                </a:solidFill>
                <a:effectLst/>
                <a:latin typeface="Arial" panose="020B0604020202020204" pitchFamily="34" charset="0"/>
              </a:rPr>
              <a:t> (2023).</a:t>
            </a:r>
          </a:p>
          <a:p>
            <a:r>
              <a:rPr lang="en-US" sz="900" b="0" i="0" dirty="0">
                <a:solidFill>
                  <a:srgbClr val="222222"/>
                </a:solidFill>
                <a:effectLst/>
                <a:latin typeface="Arial" panose="020B0604020202020204" pitchFamily="34" charset="0"/>
              </a:rPr>
              <a:t>Wei, Jason, et al. "Chain-of-thought prompting elicits reasoning in large language models." </a:t>
            </a:r>
            <a:r>
              <a:rPr lang="en-US" sz="900" b="0" i="1" dirty="0">
                <a:solidFill>
                  <a:srgbClr val="222222"/>
                </a:solidFill>
                <a:effectLst/>
                <a:latin typeface="Arial" panose="020B0604020202020204" pitchFamily="34" charset="0"/>
              </a:rPr>
              <a:t>Advances in Neural Information Processing Systems</a:t>
            </a:r>
            <a:r>
              <a:rPr lang="en-US" sz="900" b="0" i="0" dirty="0">
                <a:solidFill>
                  <a:srgbClr val="222222"/>
                </a:solidFill>
                <a:effectLst/>
                <a:latin typeface="Arial" panose="020B0604020202020204" pitchFamily="34" charset="0"/>
              </a:rPr>
              <a:t> 35 (2022): 24824-24837.</a:t>
            </a:r>
            <a:endParaRPr lang="nl-BE" sz="900" dirty="0"/>
          </a:p>
        </p:txBody>
      </p:sp>
    </p:spTree>
    <p:extLst>
      <p:ext uri="{BB962C8B-B14F-4D97-AF65-F5344CB8AC3E}">
        <p14:creationId xmlns:p14="http://schemas.microsoft.com/office/powerpoint/2010/main" val="3844567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BDC4-8945-7427-BD8C-97A32E04FD19}"/>
              </a:ext>
            </a:extLst>
          </p:cNvPr>
          <p:cNvSpPr>
            <a:spLocks noGrp="1"/>
          </p:cNvSpPr>
          <p:nvPr>
            <p:ph type="title"/>
          </p:nvPr>
        </p:nvSpPr>
        <p:spPr/>
        <p:txBody>
          <a:bodyPr/>
          <a:lstStyle/>
          <a:p>
            <a:r>
              <a:rPr lang="en-US" dirty="0"/>
              <a:t>Suggestions for good use:</a:t>
            </a:r>
            <a:endParaRPr lang="nl-BE" dirty="0"/>
          </a:p>
        </p:txBody>
      </p:sp>
      <p:sp>
        <p:nvSpPr>
          <p:cNvPr id="5" name="TextBox 4">
            <a:extLst>
              <a:ext uri="{FF2B5EF4-FFF2-40B4-BE49-F238E27FC236}">
                <a16:creationId xmlns:a16="http://schemas.microsoft.com/office/drawing/2014/main" id="{52295C19-71ED-2D6E-FD84-DEDC32A492D6}"/>
              </a:ext>
            </a:extLst>
          </p:cNvPr>
          <p:cNvSpPr txBox="1"/>
          <p:nvPr/>
        </p:nvSpPr>
        <p:spPr>
          <a:xfrm>
            <a:off x="381574" y="1571811"/>
            <a:ext cx="9469009" cy="4708981"/>
          </a:xfrm>
          <a:prstGeom prst="rect">
            <a:avLst/>
          </a:prstGeom>
          <a:noFill/>
        </p:spPr>
        <p:txBody>
          <a:bodyPr wrap="square" rtlCol="0">
            <a:spAutoFit/>
          </a:bodyPr>
          <a:lstStyle/>
          <a:p>
            <a:pPr marL="342900" indent="-342900">
              <a:buFont typeface="Arial" panose="020B0604020202020204" pitchFamily="34" charset="0"/>
              <a:buChar char="•"/>
            </a:pPr>
            <a:r>
              <a:rPr lang="en-US" sz="2000" dirty="0"/>
              <a:t>Collaboration!!</a:t>
            </a:r>
          </a:p>
          <a:p>
            <a:pPr marL="800100" lvl="1" indent="-342900">
              <a:buFont typeface="Arial" panose="020B0604020202020204" pitchFamily="34" charset="0"/>
              <a:buChar char="•"/>
            </a:pPr>
            <a:r>
              <a:rPr lang="en-US" sz="2000" dirty="0"/>
              <a:t>You are good at ranking, they never get tired! </a:t>
            </a:r>
          </a:p>
          <a:p>
            <a:pPr marL="800100" lvl="1" indent="-342900">
              <a:buFont typeface="Arial" panose="020B0604020202020204" pitchFamily="34" charset="0"/>
              <a:buChar char="•"/>
            </a:pPr>
            <a:r>
              <a:rPr lang="en-US" sz="2000" dirty="0"/>
              <a:t>Let them generate candidate solutions so you evaluate them</a:t>
            </a:r>
          </a:p>
          <a:p>
            <a:pPr marL="800100" lvl="1" indent="-342900">
              <a:buFont typeface="Arial" panose="020B0604020202020204" pitchFamily="34" charset="0"/>
              <a:buChar char="•"/>
            </a:pPr>
            <a:r>
              <a:rPr lang="en-US" sz="2000" dirty="0"/>
              <a:t>Work together</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Do not forget they tend to hallucinate!</a:t>
            </a:r>
          </a:p>
          <a:p>
            <a:pPr lvl="1"/>
            <a:endParaRPr lang="en-US" sz="2000" dirty="0"/>
          </a:p>
          <a:p>
            <a:pPr marL="342900" indent="-342900">
              <a:buFont typeface="Arial" panose="020B0604020202020204" pitchFamily="34" charset="0"/>
              <a:buChar char="•"/>
            </a:pPr>
            <a:r>
              <a:rPr lang="en-US" sz="2000" dirty="0"/>
              <a:t>Always be on the driving seat! Do not allow them too much freedom</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Provide context &amp; structure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Split the problem into subproblems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Never ever take their output as granted!</a:t>
            </a:r>
          </a:p>
          <a:p>
            <a:pPr marL="800100" lvl="1" indent="-342900">
              <a:buFont typeface="Arial" panose="020B0604020202020204" pitchFamily="34" charset="0"/>
              <a:buChar char="•"/>
            </a:pPr>
            <a:endParaRPr lang="nl-BE" sz="2000" dirty="0"/>
          </a:p>
        </p:txBody>
      </p:sp>
    </p:spTree>
    <p:extLst>
      <p:ext uri="{BB962C8B-B14F-4D97-AF65-F5344CB8AC3E}">
        <p14:creationId xmlns:p14="http://schemas.microsoft.com/office/powerpoint/2010/main" val="37336310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9CCE3-CB20-7025-55D5-AAA64A22D9DC}"/>
              </a:ext>
            </a:extLst>
          </p:cNvPr>
          <p:cNvSpPr>
            <a:spLocks noGrp="1"/>
          </p:cNvSpPr>
          <p:nvPr>
            <p:ph type="ctrTitle"/>
          </p:nvPr>
        </p:nvSpPr>
        <p:spPr>
          <a:xfrm>
            <a:off x="217437" y="3140740"/>
            <a:ext cx="11757125" cy="1330216"/>
          </a:xfrm>
        </p:spPr>
        <p:txBody>
          <a:bodyPr>
            <a:normAutofit/>
          </a:bodyPr>
          <a:lstStyle/>
          <a:p>
            <a:r>
              <a:rPr lang="en-US" dirty="0"/>
              <a:t>Wrapping up!</a:t>
            </a:r>
            <a:endParaRPr lang="nl-BE" dirty="0"/>
          </a:p>
        </p:txBody>
      </p:sp>
      <p:grpSp>
        <p:nvGrpSpPr>
          <p:cNvPr id="22" name="Google Shape;2576;p48">
            <a:extLst>
              <a:ext uri="{FF2B5EF4-FFF2-40B4-BE49-F238E27FC236}">
                <a16:creationId xmlns:a16="http://schemas.microsoft.com/office/drawing/2014/main" id="{50AE3F81-3CE5-7F12-4F3F-5F1BC62D6E7C}"/>
              </a:ext>
            </a:extLst>
          </p:cNvPr>
          <p:cNvGrpSpPr/>
          <p:nvPr/>
        </p:nvGrpSpPr>
        <p:grpSpPr>
          <a:xfrm>
            <a:off x="9750488" y="5686005"/>
            <a:ext cx="1847461" cy="802432"/>
            <a:chOff x="-1597345" y="233060"/>
            <a:chExt cx="9980362" cy="3571176"/>
          </a:xfrm>
        </p:grpSpPr>
        <p:sp>
          <p:nvSpPr>
            <p:cNvPr id="23" name="Google Shape;2577;p48">
              <a:extLst>
                <a:ext uri="{FF2B5EF4-FFF2-40B4-BE49-F238E27FC236}">
                  <a16:creationId xmlns:a16="http://schemas.microsoft.com/office/drawing/2014/main" id="{AAE08536-E0B4-9E43-53DC-1333098DC610}"/>
                </a:ext>
              </a:extLst>
            </p:cNvPr>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4" name="Google Shape;2578;p48">
              <a:extLst>
                <a:ext uri="{FF2B5EF4-FFF2-40B4-BE49-F238E27FC236}">
                  <a16:creationId xmlns:a16="http://schemas.microsoft.com/office/drawing/2014/main" id="{40A6E5D5-7966-E23C-174E-D40EA9D1A97E}"/>
                </a:ext>
              </a:extLst>
            </p:cNvPr>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 name="Google Shape;2579;p48">
              <a:extLst>
                <a:ext uri="{FF2B5EF4-FFF2-40B4-BE49-F238E27FC236}">
                  <a16:creationId xmlns:a16="http://schemas.microsoft.com/office/drawing/2014/main" id="{45CE2045-2E35-8629-67C0-2F2621789960}"/>
                </a:ext>
              </a:extLst>
            </p:cNvPr>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26" name="Google Shape;2580;p48">
              <a:extLst>
                <a:ext uri="{FF2B5EF4-FFF2-40B4-BE49-F238E27FC236}">
                  <a16:creationId xmlns:a16="http://schemas.microsoft.com/office/drawing/2014/main" id="{A00D422D-6929-DEFF-10C1-36A17D3CC402}"/>
                </a:ext>
              </a:extLst>
            </p:cNvPr>
            <p:cNvGrpSpPr/>
            <p:nvPr/>
          </p:nvGrpSpPr>
          <p:grpSpPr>
            <a:xfrm>
              <a:off x="184698" y="233060"/>
              <a:ext cx="8198319" cy="3571176"/>
              <a:chOff x="184698" y="233060"/>
              <a:chExt cx="8198319" cy="3571176"/>
            </a:xfrm>
          </p:grpSpPr>
          <p:sp>
            <p:nvSpPr>
              <p:cNvPr id="27" name="Google Shape;2581;p48">
                <a:extLst>
                  <a:ext uri="{FF2B5EF4-FFF2-40B4-BE49-F238E27FC236}">
                    <a16:creationId xmlns:a16="http://schemas.microsoft.com/office/drawing/2014/main" id="{E9A7E0B4-5852-46EC-7BBF-8EEF12719DA1}"/>
                  </a:ext>
                </a:extLst>
              </p:cNvPr>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8" name="Google Shape;2582;p48">
                <a:extLst>
                  <a:ext uri="{FF2B5EF4-FFF2-40B4-BE49-F238E27FC236}">
                    <a16:creationId xmlns:a16="http://schemas.microsoft.com/office/drawing/2014/main" id="{A1DA1AB8-09AD-28C9-6B99-084CE2D4983D}"/>
                  </a:ext>
                </a:extLst>
              </p:cNvPr>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9" name="Google Shape;2583;p48">
                <a:extLst>
                  <a:ext uri="{FF2B5EF4-FFF2-40B4-BE49-F238E27FC236}">
                    <a16:creationId xmlns:a16="http://schemas.microsoft.com/office/drawing/2014/main" id="{600FEDC8-4C65-81AE-2AEE-043B2FE59B00}"/>
                  </a:ext>
                </a:extLst>
              </p:cNvPr>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0" name="Google Shape;2584;p48">
                <a:extLst>
                  <a:ext uri="{FF2B5EF4-FFF2-40B4-BE49-F238E27FC236}">
                    <a16:creationId xmlns:a16="http://schemas.microsoft.com/office/drawing/2014/main" id="{A948ABAF-2041-FF54-345A-23CAE16FAE5F}"/>
                  </a:ext>
                </a:extLst>
              </p:cNvPr>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1" name="Google Shape;2585;p48">
                <a:extLst>
                  <a:ext uri="{FF2B5EF4-FFF2-40B4-BE49-F238E27FC236}">
                    <a16:creationId xmlns:a16="http://schemas.microsoft.com/office/drawing/2014/main" id="{1A059256-35A0-BFBA-2A37-A3AA4E97BAFB}"/>
                  </a:ext>
                </a:extLst>
              </p:cNvPr>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2" name="Google Shape;2586;p48">
                <a:extLst>
                  <a:ext uri="{FF2B5EF4-FFF2-40B4-BE49-F238E27FC236}">
                    <a16:creationId xmlns:a16="http://schemas.microsoft.com/office/drawing/2014/main" id="{1E7694B6-EFDA-E069-893A-E811DCD6731D}"/>
                  </a:ext>
                </a:extLst>
              </p:cNvPr>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3" name="Google Shape;2587;p48">
                <a:extLst>
                  <a:ext uri="{FF2B5EF4-FFF2-40B4-BE49-F238E27FC236}">
                    <a16:creationId xmlns:a16="http://schemas.microsoft.com/office/drawing/2014/main" id="{D493E06E-C8AC-CDAA-7B00-FE97E2FA62B1}"/>
                  </a:ext>
                </a:extLst>
              </p:cNvPr>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4" name="Google Shape;2588;p48">
                <a:extLst>
                  <a:ext uri="{FF2B5EF4-FFF2-40B4-BE49-F238E27FC236}">
                    <a16:creationId xmlns:a16="http://schemas.microsoft.com/office/drawing/2014/main" id="{3A295C24-63F4-EB76-1966-AF91A73CA2A1}"/>
                  </a:ext>
                </a:extLst>
              </p:cNvPr>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5" name="Google Shape;2589;p48">
                <a:extLst>
                  <a:ext uri="{FF2B5EF4-FFF2-40B4-BE49-F238E27FC236}">
                    <a16:creationId xmlns:a16="http://schemas.microsoft.com/office/drawing/2014/main" id="{8A4C2832-68F7-A4B0-0E3A-70F06A4F19A6}"/>
                  </a:ext>
                </a:extLst>
              </p:cNvPr>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6" name="Google Shape;2590;p48">
                <a:extLst>
                  <a:ext uri="{FF2B5EF4-FFF2-40B4-BE49-F238E27FC236}">
                    <a16:creationId xmlns:a16="http://schemas.microsoft.com/office/drawing/2014/main" id="{EB2F7690-CE6B-BE84-B9DC-2A4506FBCDFB}"/>
                  </a:ext>
                </a:extLst>
              </p:cNvPr>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7" name="Google Shape;2591;p48">
                <a:extLst>
                  <a:ext uri="{FF2B5EF4-FFF2-40B4-BE49-F238E27FC236}">
                    <a16:creationId xmlns:a16="http://schemas.microsoft.com/office/drawing/2014/main" id="{B1ED2105-F5B0-6154-41D3-FCD87B2A183F}"/>
                  </a:ext>
                </a:extLst>
              </p:cNvPr>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8" name="Google Shape;2592;p48">
                <a:extLst>
                  <a:ext uri="{FF2B5EF4-FFF2-40B4-BE49-F238E27FC236}">
                    <a16:creationId xmlns:a16="http://schemas.microsoft.com/office/drawing/2014/main" id="{184583E3-99CA-4D08-1CD4-864EC5CB99EE}"/>
                  </a:ext>
                </a:extLst>
              </p:cNvPr>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9" name="Google Shape;2593;p48">
                <a:extLst>
                  <a:ext uri="{FF2B5EF4-FFF2-40B4-BE49-F238E27FC236}">
                    <a16:creationId xmlns:a16="http://schemas.microsoft.com/office/drawing/2014/main" id="{ED7E3FAF-3511-DD45-8740-C08C0C947CC7}"/>
                  </a:ext>
                </a:extLst>
              </p:cNvPr>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sp>
        <p:nvSpPr>
          <p:cNvPr id="4" name="AutoShape 2">
            <a:extLst>
              <a:ext uri="{FF2B5EF4-FFF2-40B4-BE49-F238E27FC236}">
                <a16:creationId xmlns:a16="http://schemas.microsoft.com/office/drawing/2014/main" id="{0D0B019A-5DC0-3C82-1C60-4B8FCEB0111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8" name="Rectangle 6">
            <a:extLst>
              <a:ext uri="{FF2B5EF4-FFF2-40B4-BE49-F238E27FC236}">
                <a16:creationId xmlns:a16="http://schemas.microsoft.com/office/drawing/2014/main" id="{CE0B13E8-E9CB-9D2E-4B7F-C04E7D9ECE9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chemeClr val="tx1"/>
                </a:solidFill>
                <a:effectLst/>
                <a:latin typeface="Arial" panose="020B0604020202020204" pitchFamily="34" charset="0"/>
              </a:rPr>
              <a:t>www.linkedin.com/in/</a:t>
            </a:r>
            <a:r>
              <a:rPr kumimoji="0" lang="nl-BE" altLang="nl-BE" sz="1000" b="0" i="0" u="none" strike="noStrike" cap="none" normalizeH="0" baseline="0">
                <a:ln>
                  <a:noFill/>
                </a:ln>
                <a:solidFill>
                  <a:schemeClr val="tx1"/>
                </a:solidFill>
                <a:effectLst/>
                <a:latin typeface="Arial" panose="020B0604020202020204" pitchFamily="34" charset="0"/>
              </a:rPr>
              <a:t>filotas-theodosiou</a:t>
            </a:r>
            <a:endParaRPr kumimoji="0" lang="nl-BE" altLang="nl-BE"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a:ln>
                  <a:noFill/>
                </a:ln>
                <a:solidFill>
                  <a:schemeClr val="tx1"/>
                </a:solidFill>
                <a:effectLst/>
                <a:latin typeface="Arial" panose="020B0604020202020204" pitchFamily="34" charset="0"/>
              </a:rPr>
            </a:br>
            <a:endParaRPr kumimoji="0" lang="nl-BE" altLang="nl-BE" sz="1800" b="0" i="0" u="none" strike="noStrike" cap="none" normalizeH="0" baseline="0">
              <a:ln>
                <a:noFill/>
              </a:ln>
              <a:solidFill>
                <a:schemeClr val="tx1"/>
              </a:solidFill>
              <a:effectLst/>
              <a:latin typeface="Arial" panose="020B0604020202020204" pitchFamily="34" charset="0"/>
            </a:endParaRPr>
          </a:p>
        </p:txBody>
      </p:sp>
      <p:sp>
        <p:nvSpPr>
          <p:cNvPr id="11" name="Rectangle 9">
            <a:extLst>
              <a:ext uri="{FF2B5EF4-FFF2-40B4-BE49-F238E27FC236}">
                <a16:creationId xmlns:a16="http://schemas.microsoft.com/office/drawing/2014/main" id="{707A4124-C9F8-F6FB-B133-8D5913B15C2D}"/>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dirty="0">
                <a:ln>
                  <a:noFill/>
                </a:ln>
                <a:solidFill>
                  <a:schemeClr val="tx1"/>
                </a:solidFill>
                <a:effectLst/>
                <a:latin typeface="Arial" panose="020B0604020202020204" pitchFamily="34" charset="0"/>
              </a:rPr>
              <a:t>www.linkedin.com/in/</a:t>
            </a:r>
            <a:r>
              <a:rPr kumimoji="0" lang="nl-BE" altLang="nl-BE" sz="1000" b="0" i="0" u="none" strike="noStrike" cap="none" normalizeH="0" baseline="0" dirty="0">
                <a:ln>
                  <a:noFill/>
                </a:ln>
                <a:solidFill>
                  <a:schemeClr val="tx1"/>
                </a:solidFill>
                <a:effectLst/>
                <a:latin typeface="Arial" panose="020B0604020202020204" pitchFamily="34" charset="0"/>
              </a:rPr>
              <a:t>filotas-theodosiou</a:t>
            </a:r>
            <a:endParaRPr kumimoji="0" lang="nl-BE" altLang="nl-BE"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dirty="0">
                <a:ln>
                  <a:noFill/>
                </a:ln>
                <a:solidFill>
                  <a:schemeClr val="tx1"/>
                </a:solidFill>
                <a:effectLst/>
                <a:latin typeface="Arial" panose="020B0604020202020204"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pic>
        <p:nvPicPr>
          <p:cNvPr id="1026" name="Picture 2" descr="Προεπισκόπηση εικόνας">
            <a:extLst>
              <a:ext uri="{FF2B5EF4-FFF2-40B4-BE49-F238E27FC236}">
                <a16:creationId xmlns:a16="http://schemas.microsoft.com/office/drawing/2014/main" id="{358B3064-FAAA-29F6-A5F4-4323C11EC8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3768" y="5360511"/>
            <a:ext cx="1567665" cy="1567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3764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16A81-D771-45CC-A9D4-F64AD183D2CC}"/>
              </a:ext>
            </a:extLst>
          </p:cNvPr>
          <p:cNvSpPr>
            <a:spLocks noGrp="1"/>
          </p:cNvSpPr>
          <p:nvPr>
            <p:ph type="title"/>
          </p:nvPr>
        </p:nvSpPr>
        <p:spPr/>
        <p:txBody>
          <a:bodyPr/>
          <a:lstStyle/>
          <a:p>
            <a:r>
              <a:rPr lang="en-US" dirty="0"/>
              <a:t>In Summary</a:t>
            </a:r>
            <a:endParaRPr lang="nl-BE" dirty="0"/>
          </a:p>
        </p:txBody>
      </p:sp>
      <p:sp>
        <p:nvSpPr>
          <p:cNvPr id="4" name="TextBox 3">
            <a:extLst>
              <a:ext uri="{FF2B5EF4-FFF2-40B4-BE49-F238E27FC236}">
                <a16:creationId xmlns:a16="http://schemas.microsoft.com/office/drawing/2014/main" id="{CE7C726C-EBE4-AFE7-AB9C-55CABD6ECBBD}"/>
              </a:ext>
            </a:extLst>
          </p:cNvPr>
          <p:cNvSpPr txBox="1"/>
          <p:nvPr/>
        </p:nvSpPr>
        <p:spPr>
          <a:xfrm>
            <a:off x="381574" y="1605493"/>
            <a:ext cx="7785681" cy="4247317"/>
          </a:xfrm>
          <a:prstGeom prst="rect">
            <a:avLst/>
          </a:prstGeom>
          <a:noFill/>
        </p:spPr>
        <p:txBody>
          <a:bodyPr wrap="square" rtlCol="0">
            <a:spAutoFit/>
          </a:bodyPr>
          <a:lstStyle/>
          <a:p>
            <a:r>
              <a:rPr lang="en-US" dirty="0"/>
              <a:t>LLMs are a great tool! And they will get much better</a:t>
            </a:r>
          </a:p>
          <a:p>
            <a:r>
              <a:rPr lang="en-US" dirty="0"/>
              <a:t>It’s a technology that is here to stay!</a:t>
            </a:r>
          </a:p>
          <a:p>
            <a:endParaRPr lang="en-US" dirty="0"/>
          </a:p>
          <a:p>
            <a:r>
              <a:rPr lang="en-US" dirty="0" err="1"/>
              <a:t>Skeptisicm</a:t>
            </a:r>
            <a:r>
              <a:rPr lang="en-US" dirty="0"/>
              <a:t> is beneficial as it drives good use!</a:t>
            </a:r>
          </a:p>
          <a:p>
            <a:r>
              <a:rPr lang="en-US" dirty="0"/>
              <a:t>Evidence for productivity boosts</a:t>
            </a:r>
          </a:p>
          <a:p>
            <a:endParaRPr lang="en-US" dirty="0"/>
          </a:p>
          <a:p>
            <a:r>
              <a:rPr lang="en-US" dirty="0"/>
              <a:t>As with every technology need to be aware of their advantages/limitations</a:t>
            </a:r>
          </a:p>
          <a:p>
            <a:r>
              <a:rPr lang="en-US" dirty="0"/>
              <a:t>They are not perfect! They are not useless!</a:t>
            </a:r>
          </a:p>
          <a:p>
            <a:endParaRPr lang="en-US" dirty="0"/>
          </a:p>
          <a:p>
            <a:r>
              <a:rPr lang="en-US" dirty="0"/>
              <a:t>Different use cases with good results.</a:t>
            </a:r>
          </a:p>
          <a:p>
            <a:r>
              <a:rPr lang="en-US" dirty="0"/>
              <a:t>You are always the one how guides them and makes the final call </a:t>
            </a:r>
          </a:p>
          <a:p>
            <a:r>
              <a:rPr lang="en-US" dirty="0"/>
              <a:t>Otherwise there will be problems.</a:t>
            </a:r>
          </a:p>
          <a:p>
            <a:endParaRPr lang="en-US" dirty="0"/>
          </a:p>
          <a:p>
            <a:r>
              <a:rPr lang="en-US" dirty="0"/>
              <a:t>Prompting style very high correlated (at the moment) with getting good results</a:t>
            </a:r>
          </a:p>
          <a:p>
            <a:r>
              <a:rPr lang="en-US" dirty="0"/>
              <a:t>It takes time to make them work for you </a:t>
            </a:r>
          </a:p>
        </p:txBody>
      </p:sp>
    </p:spTree>
    <p:extLst>
      <p:ext uri="{BB962C8B-B14F-4D97-AF65-F5344CB8AC3E}">
        <p14:creationId xmlns:p14="http://schemas.microsoft.com/office/powerpoint/2010/main" val="31567615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7DC04-821D-F1CD-9202-74BCA66F1290}"/>
              </a:ext>
            </a:extLst>
          </p:cNvPr>
          <p:cNvSpPr>
            <a:spLocks noGrp="1"/>
          </p:cNvSpPr>
          <p:nvPr>
            <p:ph type="title"/>
          </p:nvPr>
        </p:nvSpPr>
        <p:spPr/>
        <p:txBody>
          <a:bodyPr/>
          <a:lstStyle/>
          <a:p>
            <a:r>
              <a:rPr lang="en-US" dirty="0"/>
              <a:t>references</a:t>
            </a:r>
            <a:endParaRPr lang="nl-BE" dirty="0"/>
          </a:p>
        </p:txBody>
      </p:sp>
      <p:sp>
        <p:nvSpPr>
          <p:cNvPr id="3" name="Content Placeholder 2">
            <a:extLst>
              <a:ext uri="{FF2B5EF4-FFF2-40B4-BE49-F238E27FC236}">
                <a16:creationId xmlns:a16="http://schemas.microsoft.com/office/drawing/2014/main" id="{DDA5AA11-13D1-5106-E132-BAC747590897}"/>
              </a:ext>
            </a:extLst>
          </p:cNvPr>
          <p:cNvSpPr>
            <a:spLocks noGrp="1"/>
          </p:cNvSpPr>
          <p:nvPr>
            <p:ph sz="half" idx="1"/>
          </p:nvPr>
        </p:nvSpPr>
        <p:spPr/>
        <p:txBody>
          <a:bodyPr/>
          <a:lstStyle/>
          <a:p>
            <a:pPr marL="0" indent="0">
              <a:buNone/>
            </a:pPr>
            <a:r>
              <a:rPr lang="en-US" dirty="0"/>
              <a:t>[1] </a:t>
            </a:r>
            <a:r>
              <a:rPr lang="en-US" dirty="0">
                <a:hlinkClick r:id="rId2"/>
              </a:rPr>
              <a:t>https://economics.mit.edu/sites/default/files/inline-files/Noy_Zhang_1.pdf</a:t>
            </a:r>
            <a:endParaRPr lang="en-US" dirty="0"/>
          </a:p>
          <a:p>
            <a:pPr marL="0" indent="0">
              <a:buNone/>
            </a:pPr>
            <a:r>
              <a:rPr lang="en-US" dirty="0"/>
              <a:t>[2] Training language models to follow instructions with human feedback</a:t>
            </a:r>
            <a:endParaRPr lang="nl-BE" dirty="0"/>
          </a:p>
        </p:txBody>
      </p:sp>
    </p:spTree>
    <p:extLst>
      <p:ext uri="{BB962C8B-B14F-4D97-AF65-F5344CB8AC3E}">
        <p14:creationId xmlns:p14="http://schemas.microsoft.com/office/powerpoint/2010/main" val="9853989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00C92-426F-DAC4-B048-CB40826B31C1}"/>
              </a:ext>
            </a:extLst>
          </p:cNvPr>
          <p:cNvSpPr>
            <a:spLocks noGrp="1"/>
          </p:cNvSpPr>
          <p:nvPr>
            <p:ph type="ctrTitle"/>
          </p:nvPr>
        </p:nvSpPr>
        <p:spPr>
          <a:xfrm>
            <a:off x="977505" y="778544"/>
            <a:ext cx="9075175" cy="2387595"/>
          </a:xfrm>
        </p:spPr>
        <p:txBody>
          <a:bodyPr/>
          <a:lstStyle/>
          <a:p>
            <a:r>
              <a:rPr lang="en-US" dirty="0"/>
              <a:t>The end </a:t>
            </a:r>
            <a:r>
              <a:rPr lang="en-US" dirty="0">
                <a:sym typeface="Wingdings" panose="05000000000000000000" pitchFamily="2" charset="2"/>
              </a:rPr>
              <a:t></a:t>
            </a:r>
            <a:endParaRPr lang="nl-BE" dirty="0"/>
          </a:p>
        </p:txBody>
      </p:sp>
      <p:sp>
        <p:nvSpPr>
          <p:cNvPr id="3" name="Subtitle 2">
            <a:extLst>
              <a:ext uri="{FF2B5EF4-FFF2-40B4-BE49-F238E27FC236}">
                <a16:creationId xmlns:a16="http://schemas.microsoft.com/office/drawing/2014/main" id="{0DA76BE6-200E-A8DB-AA5E-3A25BFCE27F2}"/>
              </a:ext>
            </a:extLst>
          </p:cNvPr>
          <p:cNvSpPr>
            <a:spLocks noGrp="1"/>
          </p:cNvSpPr>
          <p:nvPr>
            <p:ph type="subTitle" idx="1"/>
          </p:nvPr>
        </p:nvSpPr>
        <p:spPr>
          <a:xfrm>
            <a:off x="2099388" y="3691861"/>
            <a:ext cx="7033726" cy="1020098"/>
          </a:xfrm>
        </p:spPr>
        <p:txBody>
          <a:bodyPr>
            <a:normAutofit/>
          </a:bodyPr>
          <a:lstStyle/>
          <a:p>
            <a:r>
              <a:rPr lang="en-US" sz="4400" dirty="0"/>
              <a:t>Questions?</a:t>
            </a:r>
            <a:endParaRPr lang="nl-BE" sz="4400" dirty="0"/>
          </a:p>
        </p:txBody>
      </p:sp>
      <p:grpSp>
        <p:nvGrpSpPr>
          <p:cNvPr id="4" name="Google Shape;2576;p48">
            <a:extLst>
              <a:ext uri="{FF2B5EF4-FFF2-40B4-BE49-F238E27FC236}">
                <a16:creationId xmlns:a16="http://schemas.microsoft.com/office/drawing/2014/main" id="{38CACAB7-F4AE-F0FC-D3B0-40C7BB81D742}"/>
              </a:ext>
            </a:extLst>
          </p:cNvPr>
          <p:cNvGrpSpPr/>
          <p:nvPr/>
        </p:nvGrpSpPr>
        <p:grpSpPr>
          <a:xfrm>
            <a:off x="9703835" y="5607700"/>
            <a:ext cx="1847461" cy="802432"/>
            <a:chOff x="-1597345" y="233060"/>
            <a:chExt cx="9980362" cy="3571176"/>
          </a:xfrm>
        </p:grpSpPr>
        <p:sp>
          <p:nvSpPr>
            <p:cNvPr id="5" name="Google Shape;2577;p48">
              <a:extLst>
                <a:ext uri="{FF2B5EF4-FFF2-40B4-BE49-F238E27FC236}">
                  <a16:creationId xmlns:a16="http://schemas.microsoft.com/office/drawing/2014/main" id="{E0A05AA3-941C-1149-DD1A-8586C956C3CA}"/>
                </a:ext>
              </a:extLst>
            </p:cNvPr>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6" name="Google Shape;2578;p48">
              <a:extLst>
                <a:ext uri="{FF2B5EF4-FFF2-40B4-BE49-F238E27FC236}">
                  <a16:creationId xmlns:a16="http://schemas.microsoft.com/office/drawing/2014/main" id="{931F03BC-521B-D9CB-541B-BEB39B362C6A}"/>
                </a:ext>
              </a:extLst>
            </p:cNvPr>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7" name="Google Shape;2579;p48">
              <a:extLst>
                <a:ext uri="{FF2B5EF4-FFF2-40B4-BE49-F238E27FC236}">
                  <a16:creationId xmlns:a16="http://schemas.microsoft.com/office/drawing/2014/main" id="{74B5EFC4-6363-4B16-54D0-EECB0182D5ED}"/>
                </a:ext>
              </a:extLst>
            </p:cNvPr>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8" name="Google Shape;2580;p48">
              <a:extLst>
                <a:ext uri="{FF2B5EF4-FFF2-40B4-BE49-F238E27FC236}">
                  <a16:creationId xmlns:a16="http://schemas.microsoft.com/office/drawing/2014/main" id="{C1B0A2D4-8984-92A3-B969-4985A45E8EA0}"/>
                </a:ext>
              </a:extLst>
            </p:cNvPr>
            <p:cNvGrpSpPr/>
            <p:nvPr/>
          </p:nvGrpSpPr>
          <p:grpSpPr>
            <a:xfrm>
              <a:off x="184698" y="233060"/>
              <a:ext cx="8198319" cy="3571176"/>
              <a:chOff x="184698" y="233060"/>
              <a:chExt cx="8198319" cy="3571176"/>
            </a:xfrm>
          </p:grpSpPr>
          <p:sp>
            <p:nvSpPr>
              <p:cNvPr id="9" name="Google Shape;2581;p48">
                <a:extLst>
                  <a:ext uri="{FF2B5EF4-FFF2-40B4-BE49-F238E27FC236}">
                    <a16:creationId xmlns:a16="http://schemas.microsoft.com/office/drawing/2014/main" id="{F13932DD-D780-BB4F-EEEE-972D788C6733}"/>
                  </a:ext>
                </a:extLst>
              </p:cNvPr>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0" name="Google Shape;2582;p48">
                <a:extLst>
                  <a:ext uri="{FF2B5EF4-FFF2-40B4-BE49-F238E27FC236}">
                    <a16:creationId xmlns:a16="http://schemas.microsoft.com/office/drawing/2014/main" id="{1D7518F6-6705-3320-814A-4A2E9D34D41D}"/>
                  </a:ext>
                </a:extLst>
              </p:cNvPr>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1" name="Google Shape;2583;p48">
                <a:extLst>
                  <a:ext uri="{FF2B5EF4-FFF2-40B4-BE49-F238E27FC236}">
                    <a16:creationId xmlns:a16="http://schemas.microsoft.com/office/drawing/2014/main" id="{11875698-53C3-AC8F-DFAE-472A715CBD00}"/>
                  </a:ext>
                </a:extLst>
              </p:cNvPr>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2" name="Google Shape;2584;p48">
                <a:extLst>
                  <a:ext uri="{FF2B5EF4-FFF2-40B4-BE49-F238E27FC236}">
                    <a16:creationId xmlns:a16="http://schemas.microsoft.com/office/drawing/2014/main" id="{F67F214C-3393-A056-A629-B0975728AFEB}"/>
                  </a:ext>
                </a:extLst>
              </p:cNvPr>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3" name="Google Shape;2585;p48">
                <a:extLst>
                  <a:ext uri="{FF2B5EF4-FFF2-40B4-BE49-F238E27FC236}">
                    <a16:creationId xmlns:a16="http://schemas.microsoft.com/office/drawing/2014/main" id="{7F1CEFF1-41DE-C57F-B8CD-577B657DBD3B}"/>
                  </a:ext>
                </a:extLst>
              </p:cNvPr>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4" name="Google Shape;2586;p48">
                <a:extLst>
                  <a:ext uri="{FF2B5EF4-FFF2-40B4-BE49-F238E27FC236}">
                    <a16:creationId xmlns:a16="http://schemas.microsoft.com/office/drawing/2014/main" id="{C4F3455B-366B-3A79-72C5-CECC1EE4447D}"/>
                  </a:ext>
                </a:extLst>
              </p:cNvPr>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5" name="Google Shape;2587;p48">
                <a:extLst>
                  <a:ext uri="{FF2B5EF4-FFF2-40B4-BE49-F238E27FC236}">
                    <a16:creationId xmlns:a16="http://schemas.microsoft.com/office/drawing/2014/main" id="{B0CE6B11-39FA-2E12-C642-5F2207A6DEAB}"/>
                  </a:ext>
                </a:extLst>
              </p:cNvPr>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6" name="Google Shape;2588;p48">
                <a:extLst>
                  <a:ext uri="{FF2B5EF4-FFF2-40B4-BE49-F238E27FC236}">
                    <a16:creationId xmlns:a16="http://schemas.microsoft.com/office/drawing/2014/main" id="{429808F1-53E3-EC4C-497C-CCA5184D2AA1}"/>
                  </a:ext>
                </a:extLst>
              </p:cNvPr>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7" name="Google Shape;2589;p48">
                <a:extLst>
                  <a:ext uri="{FF2B5EF4-FFF2-40B4-BE49-F238E27FC236}">
                    <a16:creationId xmlns:a16="http://schemas.microsoft.com/office/drawing/2014/main" id="{5834C1B6-073B-C707-C579-0CBCFA007031}"/>
                  </a:ext>
                </a:extLst>
              </p:cNvPr>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 name="Google Shape;2590;p48">
                <a:extLst>
                  <a:ext uri="{FF2B5EF4-FFF2-40B4-BE49-F238E27FC236}">
                    <a16:creationId xmlns:a16="http://schemas.microsoft.com/office/drawing/2014/main" id="{5188C598-D03F-5833-F434-9FED135C18D5}"/>
                  </a:ext>
                </a:extLst>
              </p:cNvPr>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 name="Google Shape;2591;p48">
                <a:extLst>
                  <a:ext uri="{FF2B5EF4-FFF2-40B4-BE49-F238E27FC236}">
                    <a16:creationId xmlns:a16="http://schemas.microsoft.com/office/drawing/2014/main" id="{68A34F19-707C-5306-902C-8D96C80154FC}"/>
                  </a:ext>
                </a:extLst>
              </p:cNvPr>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0" name="Google Shape;2592;p48">
                <a:extLst>
                  <a:ext uri="{FF2B5EF4-FFF2-40B4-BE49-F238E27FC236}">
                    <a16:creationId xmlns:a16="http://schemas.microsoft.com/office/drawing/2014/main" id="{B223C233-FCF6-784F-2151-B517D050CF63}"/>
                  </a:ext>
                </a:extLst>
              </p:cNvPr>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1" name="Google Shape;2593;p48">
                <a:extLst>
                  <a:ext uri="{FF2B5EF4-FFF2-40B4-BE49-F238E27FC236}">
                    <a16:creationId xmlns:a16="http://schemas.microsoft.com/office/drawing/2014/main" id="{F609C809-3FE6-CB90-76C6-5827C1AEFF90}"/>
                  </a:ext>
                </a:extLst>
              </p:cNvPr>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sp>
        <p:nvSpPr>
          <p:cNvPr id="22" name="TextBox 21">
            <a:extLst>
              <a:ext uri="{FF2B5EF4-FFF2-40B4-BE49-F238E27FC236}">
                <a16:creationId xmlns:a16="http://schemas.microsoft.com/office/drawing/2014/main" id="{184D5AF2-9C53-1AF1-8644-3331614028EB}"/>
              </a:ext>
            </a:extLst>
          </p:cNvPr>
          <p:cNvSpPr txBox="1"/>
          <p:nvPr/>
        </p:nvSpPr>
        <p:spPr>
          <a:xfrm>
            <a:off x="217437" y="5850958"/>
            <a:ext cx="3890866" cy="1077218"/>
          </a:xfrm>
          <a:prstGeom prst="rect">
            <a:avLst/>
          </a:prstGeom>
          <a:noFill/>
        </p:spPr>
        <p:txBody>
          <a:bodyPr wrap="square" rtlCol="0">
            <a:spAutoFit/>
          </a:bodyPr>
          <a:lstStyle/>
          <a:p>
            <a:r>
              <a:rPr lang="en-US" sz="1600" dirty="0"/>
              <a:t>Contact Details:</a:t>
            </a:r>
          </a:p>
          <a:p>
            <a:r>
              <a:rPr lang="en-US" sz="1600" dirty="0"/>
              <a:t>- filotas.Theodosiou@vives.be</a:t>
            </a:r>
          </a:p>
          <a:p>
            <a:r>
              <a:rPr lang="nl-BE" altLang="nl-BE" sz="1400" dirty="0">
                <a:latin typeface="Arial" panose="020B0604020202020204" pitchFamily="34" charset="0"/>
              </a:rPr>
              <a:t>- www.linkedin.com/in/</a:t>
            </a:r>
            <a:r>
              <a:rPr lang="nl-BE" altLang="nl-BE" sz="1050" dirty="0">
                <a:latin typeface="Arial" panose="020B0604020202020204" pitchFamily="34" charset="0"/>
              </a:rPr>
              <a:t>filotas-theodosiou</a:t>
            </a:r>
          </a:p>
          <a:p>
            <a:endParaRPr lang="nl-BE" dirty="0"/>
          </a:p>
        </p:txBody>
      </p:sp>
      <p:sp>
        <p:nvSpPr>
          <p:cNvPr id="23" name="TextBox 22">
            <a:extLst>
              <a:ext uri="{FF2B5EF4-FFF2-40B4-BE49-F238E27FC236}">
                <a16:creationId xmlns:a16="http://schemas.microsoft.com/office/drawing/2014/main" id="{5E5B334F-C000-7A04-29DA-9A58CD071EA7}"/>
              </a:ext>
            </a:extLst>
          </p:cNvPr>
          <p:cNvSpPr txBox="1"/>
          <p:nvPr/>
        </p:nvSpPr>
        <p:spPr>
          <a:xfrm>
            <a:off x="217437" y="5360511"/>
            <a:ext cx="6190781" cy="461665"/>
          </a:xfrm>
          <a:prstGeom prst="rect">
            <a:avLst/>
          </a:prstGeom>
          <a:noFill/>
        </p:spPr>
        <p:txBody>
          <a:bodyPr wrap="square" rtlCol="0">
            <a:spAutoFit/>
          </a:bodyPr>
          <a:lstStyle/>
          <a:p>
            <a:r>
              <a:rPr lang="en-US" sz="2400" dirty="0"/>
              <a:t>Filotas Theodosiou</a:t>
            </a:r>
            <a:endParaRPr lang="nl-BE" sz="2400" dirty="0"/>
          </a:p>
        </p:txBody>
      </p:sp>
      <p:pic>
        <p:nvPicPr>
          <p:cNvPr id="24" name="Picture 11" descr="@Belgium-Forecasting-Centre">
            <a:extLst>
              <a:ext uri="{FF2B5EF4-FFF2-40B4-BE49-F238E27FC236}">
                <a16:creationId xmlns:a16="http://schemas.microsoft.com/office/drawing/2014/main" id="{100D4328-22D8-9C93-CCE7-1C9F21AF49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593" b="4843"/>
          <a:stretch/>
        </p:blipFill>
        <p:spPr bwMode="auto">
          <a:xfrm>
            <a:off x="7531703" y="5433058"/>
            <a:ext cx="1560194" cy="1272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57943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Forecasting Workshop</Template>
  <TotalTime>0</TotalTime>
  <Words>3344</Words>
  <Application>Microsoft Office PowerPoint</Application>
  <PresentationFormat>Widescreen</PresentationFormat>
  <Paragraphs>453</Paragraphs>
  <Slides>42</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Calibri Light</vt:lpstr>
      <vt:lpstr>Quattrocento Sans</vt:lpstr>
      <vt:lpstr>Office Theme</vt:lpstr>
      <vt:lpstr>Beyond the Hype: Exploring the use of Large Language Models (LLMs) for Researchers</vt:lpstr>
      <vt:lpstr>2023: One year full of AI Hype</vt:lpstr>
      <vt:lpstr>Is it just Hype?</vt:lpstr>
      <vt:lpstr>Is it just Hype?</vt:lpstr>
      <vt:lpstr>LLMs Drive the AI Hype</vt:lpstr>
      <vt:lpstr>Skepticism around LLMs</vt:lpstr>
      <vt:lpstr>A … sneakpeak on the impact of LLMs</vt:lpstr>
      <vt:lpstr>Lets Find a Middle Ground :)</vt:lpstr>
      <vt:lpstr>LLMs in a nutshell</vt:lpstr>
      <vt:lpstr>What is a Large Language Model?</vt:lpstr>
      <vt:lpstr>Is next word prediction sufficient?</vt:lpstr>
      <vt:lpstr>How do they work?</vt:lpstr>
      <vt:lpstr>Whats after pretraining?</vt:lpstr>
      <vt:lpstr>The ChatGPT moment:  Limitations of fine-tuning</vt:lpstr>
      <vt:lpstr>The ChatGPT moment:  Reinforcment Learning with Human Feedback (RLHF)</vt:lpstr>
      <vt:lpstr>Summary &amp; Current Status</vt:lpstr>
      <vt:lpstr>Examples from (my) Use Cases</vt:lpstr>
      <vt:lpstr>When to use?</vt:lpstr>
      <vt:lpstr>Writing Tasks: Write an Abstract/Paragraph</vt:lpstr>
      <vt:lpstr>Writing Tasks: Write an Abstract/Paragraph</vt:lpstr>
      <vt:lpstr>Writing Tasks: Write an Abstract/Paragraph</vt:lpstr>
      <vt:lpstr>Writing: Automate Tasks with Few-Shot-Learning</vt:lpstr>
      <vt:lpstr>Adjust your Presentation Style</vt:lpstr>
      <vt:lpstr>Keeping up with Research</vt:lpstr>
      <vt:lpstr>Keeping up with Research</vt:lpstr>
      <vt:lpstr>Smart visualizations to communicate findings</vt:lpstr>
      <vt:lpstr>Discuss research ideas</vt:lpstr>
      <vt:lpstr>Coding!</vt:lpstr>
      <vt:lpstr>Copilot! The best LLM product out there.</vt:lpstr>
      <vt:lpstr>Coding: Translate functions</vt:lpstr>
      <vt:lpstr>Coding: Generate boring &amp; complex functions</vt:lpstr>
      <vt:lpstr>Miscellaneous</vt:lpstr>
      <vt:lpstr>Pitfalls &amp; Suggestions for good use</vt:lpstr>
      <vt:lpstr>Hallucinations</vt:lpstr>
      <vt:lpstr>Dealing with Hallucinations</vt:lpstr>
      <vt:lpstr>Align with your preferences!</vt:lpstr>
      <vt:lpstr>Prompt Engineering!</vt:lpstr>
      <vt:lpstr>Suggestions for good use:</vt:lpstr>
      <vt:lpstr>Wrapping up!</vt:lpstr>
      <vt:lpstr>In Summary</vt:lpstr>
      <vt:lpstr>references</vt:lpstr>
      <vt:lpstr>The end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the Hype: Exploring the use of Large Language Models (LLMs) for Researchers</dc:title>
  <dc:creator>Filotas Theodosiou</dc:creator>
  <cp:lastModifiedBy>Filotas Theodosiou</cp:lastModifiedBy>
  <cp:revision>1</cp:revision>
  <dcterms:created xsi:type="dcterms:W3CDTF">2023-12-16T15:41:27Z</dcterms:created>
  <dcterms:modified xsi:type="dcterms:W3CDTF">2023-12-19T15:34:35Z</dcterms:modified>
</cp:coreProperties>
</file>